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94" r:id="rId2"/>
    <p:sldId id="295" r:id="rId3"/>
    <p:sldId id="293" r:id="rId4"/>
    <p:sldId id="292" r:id="rId5"/>
    <p:sldId id="290" r:id="rId6"/>
    <p:sldId id="291" r:id="rId7"/>
    <p:sldId id="287" r:id="rId8"/>
    <p:sldId id="289" r:id="rId9"/>
    <p:sldId id="286" r:id="rId10"/>
    <p:sldId id="288" r:id="rId11"/>
    <p:sldId id="285" r:id="rId12"/>
    <p:sldId id="262" r:id="rId13"/>
    <p:sldId id="284" r:id="rId14"/>
    <p:sldId id="280" r:id="rId15"/>
    <p:sldId id="281" r:id="rId16"/>
    <p:sldId id="282" r:id="rId17"/>
    <p:sldId id="283" r:id="rId18"/>
    <p:sldId id="279" r:id="rId19"/>
    <p:sldId id="264" r:id="rId20"/>
    <p:sldId id="270" r:id="rId21"/>
    <p:sldId id="268" r:id="rId22"/>
    <p:sldId id="266" r:id="rId23"/>
    <p:sldId id="265" r:id="rId24"/>
    <p:sldId id="278" r:id="rId25"/>
    <p:sldId id="269" r:id="rId26"/>
    <p:sldId id="267" r:id="rId27"/>
    <p:sldId id="263" r:id="rId28"/>
    <p:sldId id="271" r:id="rId29"/>
    <p:sldId id="272" r:id="rId30"/>
    <p:sldId id="273" r:id="rId31"/>
    <p:sldId id="275" r:id="rId32"/>
    <p:sldId id="274" r:id="rId33"/>
    <p:sldId id="276" r:id="rId34"/>
    <p:sldId id="257" r:id="rId35"/>
    <p:sldId id="277" r:id="rId36"/>
    <p:sldId id="256" r:id="rId37"/>
    <p:sldId id="260" r:id="rId38"/>
    <p:sldId id="258" r:id="rId39"/>
    <p:sldId id="261" r:id="rId40"/>
    <p:sldId id="259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EAEAEA"/>
    <a:srgbClr val="F8F8F8"/>
    <a:srgbClr val="FFFFFF"/>
    <a:srgbClr val="FFF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034" autoAdjust="0"/>
  </p:normalViewPr>
  <p:slideViewPr>
    <p:cSldViewPr snapToGrid="0" snapToObjects="1">
      <p:cViewPr varScale="1">
        <p:scale>
          <a:sx n="123" d="100"/>
          <a:sy n="123" d="100"/>
        </p:scale>
        <p:origin x="-2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2.05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36 3003 5809,'0'0'-1926,"2"-1"841,3 2 6243,-5 16 5083,0-14-4925,0-12-2783,-7-11-497,7-246 735,7 212-2688,0-15 254,0 25 67,0-14-154,0 18-284,0-14 139,0 7 4,0 4-45,0 12 51,-1-4-105,-6-64 144,-6 52-69,-1-26-262,7-220-181,7 234 334,-7-269-184,-7 262 199,7 39 27,1 16-18,-1 0 0,0 0 0,0 0-1,-1 1 1,-5-22 0,-1-19 61,0-4-101,0 12-21,0-4 88,0-11 10,5 50-59,0 1 0,1-1 0,-1 0 0,1-12 0,-5-23-75,4 33 93,1 0 0,0 0 0,1 0 0,0 0 0,2-14 0,-1-8 18,-1 12-19,1 12-4,-1-1 1,0 0-1,-1 0 1,1 1 0,-2-1-1,-2-9 1,-3-25-138,0-8 93,6 47 47,0-1-1,1 1 1,-1-1 0,1 0-1,0 1 1,0-1 0,0-4-1,1 4 0,-1 1-1,0 0 0,0 0 0,0 0 0,0 0 0,-1 0 0,0 0 1,-2-7-1,2 5 7,0 1 1,0-1-1,1 0 1,-1 0-1,1 1 1,0-1 0,2-8-1,-1-6-3,-1-106 34,-7 99-22,7-179-77,0 205 57,-1-3 333,6-4-3616,2 3-2649,-7 5 5749,0 0-1,1 0 0,-1 0 1,0 0-1,0 0 1,0 0-1,0 0 1,1 1-1,-1-1 1,0 0-1,0 0 1,0 0-1,0 0 1,0 0-1,1 1 1,-1-1-1,0 0 1,0 0-1,0 0 0,0 0 1,0 1-1,0-1 1,0 0-1,0 0 1,0 0-1,0 0 1,1 1-1,-1-1 1,0 0-1,0 0 1,0 0-1,0 1 1,0-1-1,-1 0 1,1 0-1,0 0 1,0 1-1,0-1 0,0 3-3592,0-3-411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8.575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1172 720,'7'-4'914,"3"-8"347,-9 11-1069,1 0 0,0-1 1,-1 1-1,1-1 0,-1 1 0,0-1 1,0 0-1,1 1 0,-1-1 1,0 0-1,0 0 0,0-2 0,0 3-91,-1 0 0,0 0-1,1 1 1,-1-1-1,1 0 1,-1 0-1,1 0 1,-1 1-1,1-1 1,-1 0-1,1 1 1,0-1 0,0 0-1,-1 1 1,1-1-1,0 1 1,0-1-1,-1 1 1,1-1-1,0 1 1,0 0-1,0-1 1,0 1 0,0 0-1,1 0 1,6-4 1104,30-21 4418,2-1-4866,85-41-596,1-7 657,-90 50-53,-23 15-405,-1 1 0,23-10-1,-20 10-229,0 0 0,0-1 0,15-12 0,-16 11-83,1-1 1,25-11 0,-26 15-103,0-1-1,12-10 1,25-12-371,40-17-322,-78 40 714,0 0 0,-1-1 0,14-10 0,-7 3 22,1 0 10,-1-1 1,31-34 0,-6 3-103,-14 15 43,30-41 0,-5 8 33,-41 49 2,2 0 17,0 0 0,1 2 0,21-15 0,-15 12-46,67-61-3199,-79 69 2153,-1 0-1,0-1 1,-1-1 0,9-12 0,21-23-2015,-30 37 1940,-3 1-364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1.518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16 1448,'0'0'-210,"1"-16"4174,19 17 1255,-19-1-5147,0 0-1,-1 0 1,1 0-1,-1 0 1,1 0-1,-1 0 0,1 0 1,0 1-1,-1-1 1,1 0-1,-1 0 1,1 0-1,-1 1 0,1-1 1,-1 0-1,1 0 1,-1 1-1,1-1 1,-1 0-1,0 1 0,1-1 1,-1 1-1,1-1 1,-1 1-1,1 0 1,-1-1 274,34 31 2102,-4-11-2114,-22-14-274,0-1 1,0 0 0,14 6 0,16 10 31,-19-10-55,106 54 322,-42-29-675,-19-3-1160,-35-19-2091,44 28 0,-59-33 532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2.900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 2208,'12'4'1226,"-11"-4"-1065,-1 0-30,0 0-19,7 0 304,-7 0-375,0 0-1,0 0 1,1-1-1,-1 1 1,0 0-1,0 0 0,0 0 1,1 0-1,-1 0 1,0 0-1,0 0 1,0 0-1,1 0 1,-1 0-1,0 0 1,0 0-1,0 0 1,1 0-1,-1 0 1,0 0-1,0 0 0,0 0 1,1 1-1,-1-1 1,0 0-1,0 0 1,0 0-1,1 0 1,-1 0-1,0 0 1,0 1-1,0-1 1,0 0-1,0 0 0,1 0 1,-1 0-1,0 1 1,0-1-1,0 0 1,0 0-1,0 0 1,0 0-1,0 1 1,15 12 2366,18 11-39,39 26 1301,218 156 480,-162-117-6708,-42-37-3160,-64-40 2643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4.589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142 1 4073,'-7'23'183,"0"-4"1404,7 8-192,1-9-1130,-1 1-1,-1-1 1,-5 26-1,-1 42 19,0 11 252,5-80-414,1 1 1,0 17-1,-2 28 80,-4 31-70,-9 58-20,-2-7-99,11-75 25,4-36-13,1 0 1,4 40-1,0-10 15,-2-38-3,0 12 67,-6 55 0,-8 32-609,-14 109-1677,26-191 1913,1 0 0,2 0 0,8 47 0,5 5-1265,-8-61 293,1-3-432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543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1459 12 1328,'-7'5'1683,"6"-4"-1502,-1 1 0,0-1 0,1 0 0,-1 0 0,1 0 0,-1 0 0,0 0 0,0 0-1,0 0 1,-3 1 0,-7 3-229,9-2 50,-1 1 0,1-1 0,0 1 0,0 0 0,1-1 0,-1 1 0,1 1 0,-1-1 0,-1 6 0,-24 32 362,26-36-297,-1 0 0,-1 0 0,-7 11 0,8-12-33,-1 1 0,1-1 0,0 0 0,0 1 0,-2 7 0,-23 45 102,24-48-123,0 0 0,-1-1 0,0 0 0,-1 0 0,-9 12 0,-14 25-11,19-30 1,0 0 0,-1-1 0,-1-1 0,-14 15 0,-17 21 38,19-22-39,-39 35 1,40-40-14,-172 156 27,163-150 36,-33 40 0,44-46-37,-1-1-1,-1-1 1,-1-1 0,0-1 0,-50 28 0,31-21 124,21-12 229,0-1 0,-1-1 0,-47 17 0,-55 15 1042,115-41-1389,1 1 1,0 0 0,-14 8 0,-15 7-68,19-11 71,-30 17 1,39-19 34,-37 25 3242,46-31-2965,2-3-185,0 0 0,1 1 0,0-1 0,-1 0-1,1 1 1,0-1 0,1 1 0,-1-1 0,0 1 0,5-3-1,40-35-417,-29 25 404,315-278-53,-194 182-313,-104 86 173,172-132-1037,-88 51 676,-98 88 371,26-28 1,10-10-3,-9 11 29,49-59 0,-90 97 19,23-30-30,-20 23-115,1 1 1,22-21-1,-25 26-112,0 0 1,10-14-1,10-10-837,-24 27 678,1 0 0,-1 0 0,0-1 0,4-6 0,-5 6-457,1 0 0,0 0-1,1 1 1,5-7 0,2 1-1053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885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1146 0 2216,'-1'1'239,"0"0"0,0 0-1,0 0 1,0 0-1,1 0 1,-1 0 0,0 0-1,0 0 1,1 0-1,-1 0 1,1 0 0,-2 2-1,-8 13 2084,3-9-1019,0 0 1,1 1-1,-11 15 0,-14 15 204,-37 37-962,39-41-552,-36 39-172,-6 10 30,-128 113-1,123-129 169,-62 48-98,57-51-101,-138 100-1844,129-91-2973,69-60 2223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184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 21 2192,'-13'-13'3499,"16"12"-3226,-3 0 21,0 1 1,1-1-1,0 1 1,-1-1 0,1 1-1,-1 0 1,1-1-1,0 1 1,-1 0 0,1-1-1,0 1 1,-1 0-1,1 0 1,0-1-1,-1 1 1,1 0 0,0 0-1,-1 0 1,1 0-1,0 0 1,0 0-1,-1 0 1,1 0 0,0 0-1,-1 1 1,1-1-1,0 0 1,-1 0 0,1 1-1,0-1 1,-1 0-1,1 1 1,0-1-1,1 5 8816,-2 3-6353,1 3-2217,33 11 304,-1 2 0,-1 1 0,42 43-1,48 59-315,-67-66-289,88 74 0,-41-40-239,-39-35 0,69 77 6,-56-55-45,-49-54-416,23 23-1348,39 35-3770,-45-44 336,10 9-5743,-40-39 7887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51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1 3297,'7'4'-456,"-7"0"624,6-4-32,-6 4-640,0-4-769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8.63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1 688,'0'112'6242,"0"57"-5685,7-75-1435,0-6-585,0-1-1004,-7-63 1444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9.18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28 1 1840,'-7'31'9980,"0"20"669,0 8-4589,0 35-2139,7 296-5428,7-288-2334,0 3-1275,-5-70 2192,6 40 0,-3-40-1537,1 42 0,-6-46 1110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4.896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14 1512 3305,'0'0'-888,"0"0"774,0 0 484,-13-3 4024,15-7-320,6 7-2346,4 0-1464,14-7 735,-22 9-836,0 0-1,-1 0 1,1 0 0,-1-1-1,1 1 1,-1-1-1,1 0 1,-1 0 0,0 0-1,5-5 1,2 0 315,1-1 0,0 1 0,0 1 0,0 0 0,1 0 0,17-4 0,22-18-249,92-38-101,-107 45-76,-14 7-28,149-100-392,-147 96 379,-15 10-1,1 0 1,1 1-1,-1 0 0,1 0 0,12-4 0,25-20-1,-37 26-24,0-1-1,-1 1 0,0-2 0,12-8 0,21-14-438,-26 19-51,0-1-1,17-14 1,-31 23 434,1 0 1,-1 0 0,0 0 0,1 0 0,-1 1-1,5-2 1,-4 2 38,0 0 0,-1-1 0,0 1 0,1-1 0,-1 0 0,4-2 0,62-43-214,6-8-585,-12 11 407,-43 29 363,-17 12 55,1 0 0,-1 1 0,1-1 1,-1 1-1,1 0 0,6-3 0,0 1 19,0-2 0,18-11 0,-2 1-64,25-23-330,-40 31 339,0 1-1,-1-2 1,16-16-1,5-3 59,31-27-76,-35 28 63,-22 21-3,0 0 1,0 1-1,1-1 0,0 1 0,10-7 0,-6 5-15,1-1-1,-1 0 1,-1-1 0,15-16 0,16-15 53,-31 31-17,1-1 0,-2 0 0,8-12 0,9-9 11,-14 16-42,-10 13 8,0 0 1,0 0-1,0 0 0,1 0 0,-1 1 1,1-1-1,-1 0 0,1 1 1,0-1-1,3-1 0,16-11-11,-12 7 6,1 1 1,0 0-1,16-7 0,-11 9 147,1-1-1,0-1 1,20-11 0,-1 6-20,-16 5-132,-6 2 13,0 0 1,1 0-1,24-2 0,-30 5 52,1 0 0,-1-1 0,0 0 0,0 0-1,14-7 1,25-6 674,-44 14-687,0 1 0,0-1 0,-1 0 0,1-1-1,0 1 1,5-4 0,10-3 75,8-9-68,-12 6-55,-12 9-25,-2 1 30,1 1 0,-1-1 0,0 1 0,0-1 0,1 1 0,-1-1 0,1 1 0,-1-1 0,0 1 0,1 0 0,-1-1 1,1 1-1,-1 0 0,1-1 0,-1 1 0,1 0 0,-1 0 0,1 0 0,-1-1 0,1 1 0,-1 0 0,1 0 0,0 0 0,-1 0 0,1 0 0,0 0 1,26-12-30,-26 12 66,21-13 1189,-16 7-882,-5 5-312,-1 0 0,1 1 0,-1-1 0,1 1 0,-1-1 0,1 0 0,0 1 0,-1-1 0,1 1 1,0 0-1,-1-1 0,1 1 0,0-1 0,-1 1 0,1 0 0,0 0 0,0-1 0,1-3 100,-3 4-127,1 0 1,0 0-1,0-1 1,0 1-1,0 0 1,0 0-1,0 0 0,0-1 1,0 1-1,0 0 1,0 0-1,0-1 1,0 1-1,0 0 1,0 0-1,0 0 1,0-1-1,0 1 0,0 0 1,0 0-1,0-1 1,0 1-1,0 0 1,1 0-1,-1 0 1,0-1-1,0 1 1,0 0-1,0 0 0,0 0 1,1 0-1,-1-1 1,0 1-1,0 0 1,0 0-1,1 0 1,-1 0-1,0 0 0,0 0 1,0 0-1,1 0 1,-1-1-1,0 1 1,0 0-1,1 0 1,-1 0-1,0 0 1,0 0-1,0 0 0,1 0 1,-1 0-1,2 0-15,-2 0-3,1 0 1,0 1 18,1-1-1,0 0 0,-1 0 0,1 1 1,0-1-1,-1 0 0,1 1 1,-1 0-1,1-1 0,-1 1 0,3 1 1,8 4-67,-2-5 264,-6-1-1437,-5-1-4771,-5 0 2038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0.93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0 2040,'1'8'-781,"0"-8"959,-1 1 0,0-1 1,0 0-1,1 1 1,-1-1-1,0 0 0,0 0 1,1 1-1,-1-1 1,0 0-1,1 0 1,-1 0-1,0 1 0,1-1 1,-1 0-1,0 0 1,1 0-1,-1 0 0,1 0 1,-1 0-1,0 0 1,1 0-1,-1 0 1,1 0-1,-1 0 0,0 0 1,1 0-1,-1 0 1,1 0-1,0 0-256,0 0 571,-1 0 3,0 0-6,0 0-26,0 0-30,8 20 2246,-5-11-2319,-1 0 0,0 1 0,-1-1 0,0 1-1,-1-1 1,0 1 0,-2 16 0,1 7 33,-6 123 489,0-16-908,4-86-1179,-1 1-3606,4-39 1688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1.420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9 0 3905,'0'1'121,"-1"-1"1,0 1-1,0 0 1,1 0-1,-1-1 0,0 1 1,1 0-1,-1 0 1,1 0-1,-1-1 1,1 1-1,0 0 1,-1 0-1,1 0 0,0 0 1,0 0-1,-1 0 1,1 0-1,0 0 1,0 0-1,0 0 1,0 0-1,0 1 0,6 29 2553,-3-9-1245,-3 3-128,0 13 833,6 55 1,-4-80-2506,-2 1 1,1-1 0,-3 18 0,-4 14-5070,5-25 1294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58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1 344 3281,'36'-16'11130,"-14"9"-5739,39-8-1,26 0-36,-2 1-3261,348-79-1931,126-24-565,-443 93-3514,4 0-3168,0 6-3483,-80 17 6549,-4 1 643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938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279 1 1840,'-5'12'903,"-1"-1"0,0 0 0,-1 0 0,0 0 0,-12 13-1,-1 2 1997,-49 61 4904,-5 5 3687,32-26-8172,38-59-3318,1 0 0,0 0 0,0 0 0,1 0 0,0 1 0,0-1 0,0 1 0,1-1 0,1 1 0,-1-1 0,1 1 0,1 11 0,0-14 0,0 0 0,0 0 0,0 0 0,1 0 0,0 0 0,0 0 0,0 0 0,1 0 0,-1-1 0,1 1 0,0-1 0,0 0 0,1 0 0,-1 0 0,1 0 0,0-1 0,0 1 0,7 4 0,2-2 0,-1 1 0,1-2 0,0 0 0,0 0 0,0-1 0,1-1 0,0 0 0,-1-1 0,1 0 0,0-1 0,0-1 0,0 0 0,14-2 0,-4-1 0,-1-1 0,1-1 0,-1-1 0,0-2 0,-1 0 0,39-20 0,-37 15-720,25-18 0,-31 18-2410,30-30 0,-13 7-8454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7.21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0 0 4145,'0'0'-1284,"22"11"4230,10 9 3230,-29-18-5660,0 0 0,0 0 0,0 0 1,-1 1-1,1-1 0,2 5 1,-3-4-128,1-1 1,-1 1 0,0-1-1,1 1 1,0-1-1,3 2 1,-3-2 25,-1 0 1,0 0-1,0 1 1,1-1-1,-2 0 0,1 1 1,2 2-1,12 14 2865,11 10-292,-24-24-2587,1 0 0,0 0 0,0-1 0,0 0 0,1 0 0,-1 0 0,1 0 0,6 2 0,17 12 39,-16-11-172,0 1-1,26 10 1,-2-5-268,-2-2 0,53 28 0,-62-25 0,0 2 0,-2 0 0,0 2 0,-1 0 0,29 32 0,-22-22 0,-20-20 0,-1 0 0,15 18 0,18 20 0,-9-12 0,-28-30 0,1 1 0,0-1 0,-1 1 0,0 0 0,0 1 0,0-1 0,5 10 0,-2-2 0,0-1 0,12 15 0,-12-17 0,42 49 0,-45-54 0,1 0 0,-1-1 0,1 1 0,0-1 0,6 4 0,-5-4 0,-1 0 0,0 0 0,0 1 0,0 0 0,4 5 0,1 2 0,1-1 0,0 0 0,0-1 0,1 0 0,15 9 0,-3-2 0,11 7 0,-19-13 0,28 23 0,-26-16 0,-1 0 0,0 1 0,-2 0 0,23 37 0,-3-10 0,13 16 0,-41-53 0,0 0 0,0-1 0,0-1 0,13 11 0,9 14 0,-15-22 0,0 1 0,1-2 0,21 11 0,-4-3 0,-14-5 0,0 1 0,0 0 0,-1 2 0,-1 0 0,15 18 0,4 6 0,-13-16 0,-18-18 0,0 0 0,1-1 0,-1 1 0,1-1 0,0 0 0,8 5 0,28 11 0,21 23 0,-57-40 0,-1 0 0,0 1 0,0-1 0,0 1 0,4 4 0,-5-4 0,1 0 0,0 0 0,0-1 0,0 1 0,5 2 0,26 26 0,-26-24 0,0 0 0,0-1 0,19 12 0,14 5 0,-38-21 0,0 0 0,0 0 0,0 0 0,-1 1 0,1-1 0,-1 1 0,0 0 0,0 0 0,0 1 0,2 5 0,-1-4 0,-3-4 0,1 0 0,-1 0 0,0 0 0,0 0 0,0 0 0,0 1 0,0-1 0,-1 0 0,1 0 0,0 1 0,-1 3 0,5 1 0,-4-6 0,0 0 0,0-1 0,-1 1 0,1 0 0,0 0 0,-1 0 0,1 0 0,-1 0 0,1-1 0,-1 1 0,1 0 0,-1 0 0,0 0 0,1 1 0,-1 0 0,1-1 0,-1 0 0,1 0 0,-1 0 0,1 0 0,0 0 0,-1 0 0,1 0 0,0 0 0,0 0 0,0 0 0,0-1 0,0 1 0,0 0 0,0-1 0,0 1 0,1 0 0,-1 0-126,-1-1 0,1 0-1,0 0 1,-1 1 0,1-1 0,0 0 0,-1 0-1,1 0 1,0 1 0,0-1 0,-1 0 0,1 0-1,0 0 1,-1 0 0,1-1 0,0 1 0,-1 0-1,1 0 1,0 0 0,-1 0 0,2-1-1,-2 1 79,0 0 0,0 0-1,0 0 1,0 0-1,0 0 1,0 0 0,1-1-1,-1 1 1,0 0-1,0 0 1,0 0-1,0 0 1,0 0 0,0 0-1,0 0 1,0 0-1,1 0 1,-1 0-1,0 0 1,0 0 0,0 0-1,0 0 1,0 0-1,0 0 1,0 0-1,1 0 1,-1 0 0,0 0-1,0 0 1,0 0-1,0 0 1,0 1-1,0-1 1,0 0 0,0 0-1,1 0 1,-1 0-1,0 0 1,0 0 0,0 0-1,0 0 1,0 0-1,0 0 1,0 1-1,0-1 1,0 0 0,0 0-1,0 0 1,0 0-1,0 0 1,0 0-1,0 0 1,0 0 0,0 1-1,0-1 1,0 0-1,0 0 1,0 0-1,0 0 1,0 0 0,0 0-1,0 0 1,0 1-1,0-1 1,0 0-1,0 0 1,0 0 0,1 0-3371,4 3 2030,-4-2-2689,-1 0-4105,0-1 3779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9.333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63 0 2673,'1'2'3685,"5"7"-1252,-6-8-2154,1 7 1064,0-7-1050,-1 0 0,1 0 0,0 0 0,-1 0 0,1 1 0,-1-1 0,1 0 0,-1 0 0,1 0 0,-1 0 0,0 1 0,1-1 0,-1 0 0,0 0 0,0 0 0,0 1 0,0 0 0,-1 32 2693,1-19-2792,0-7-109,-1 1 0,1-1 1,-1 0-1,-3 13 0,-3 26 420,0 18 1367,0-12-361,5-41-1240,0 2 0,2-1 0,-1 0 0,3 21 1,0 5 123,-2-26-321,0-6-26,0 1 0,0 0 0,0 0 0,-1-1 1,-4 16-1,-2 23 392,5-36-272,1-1 0,0 1 1,1 0-1,0-1 0,1 15 1,1 5 129,-2 374 25,-7-336-323,0-9-1,0 16-46,0-4-17,7 94-910,-7-109 766,7 191 982,7-203-646,0-12-55,0-1 20,-6-26-77,1 0 0,-1 1 0,0-1 0,0 0 0,0 9 0,6 33 51,-7-34-28,-1-4-21,1 0 1,1 0 0,-1 0 0,1 0-1,4 13 1,-4-16-7,0 0 1,-1 0 0,1 0-1,-1 0 1,0 0-1,0 0 1,0 0 0,-2 6-1,1-5 10,1-1 0,-1 0 0,1 0 0,0 1 0,1-1 0,-1 0 0,2 6 0,0 1 220,0 1 0,0 0 0,-1 0 0,-2 23 0,1-11 314,7 10-28,0 12-368,-7 36-103,-7-56-57,7 16 88,7-26-981,-7-10 89,0-5 719,0 0 0,0 0-1,0 0 1,0 0 0,0 0-1,0 0 1,0 0 0,-1 0 0,1 0-1,-1-1 1,1 1 0,-1 0-1,0 0 1,-1 2 0,-5 23-1083,7-26 1056,-1-1 1,1 0 0,0 1-1,0-1 1,0 1 0,-1-1-1,1 1 1,0-1 0,0 0-1,0 1 1,0-1 0,0 1 0,0-1-1,0 1 1,0-1 0,0 1-1,0-1 1,0 0 0,0 1-1,0-1 1,0 1 0,0-1-1,1 1 1,-1 0 0,1 0-4471,-3-6-976,-4-3 1213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4.025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8026,'6'0'-5196,"17"0"8011,-1 5-2391,-19-3-353,1-1-1,0 0 1,-1 0-1,1-1 1,-1 1-1,8 0 1,106-1 2985,-33 12 1424,13-12-1810,-41-8-2382,-31 6-223,-20 1-57,1 1 0,-1-1 0,1 1-1,-1 0 1,1 1 0,8 1 0,19 5 556,1-2 1,-1-2-1,1-1 0,41-2 1,-36-1 39,29 9-353,112-8 421,-82-8-217,-80 8-270,0 1 0,31 5-1,-34-4 133,-1-1 0,1-1-1,0-1 1,-1 0-1,29-6 1,-10 3-306,1 1 1,38 2 0,-72 1-13,56 7 41,125-7 464,-147-4-453,-23 1-50,1 1 1,-1 1-1,18 0 0,-8 1-10,0 2 0,0 1 0,0 0 0,20 7 0,-28-7 28,0-1 0,19 1 1,7 1 47,-20-1-31,0-1-1,0-1 1,0-1-1,0 0 1,0-2-1,33-6 0,-25 1-42,-22 5 6,0 1 1,1-1 0,-1 1-1,10-1 1,55-5-64,83 7 24,-100 8 97,-38-5-26,4 0-4,0-1 0,28 1 0,-27-1-3,-18-1-19,1 0-1,-1-1 1,0 0 0,1 1-1,-1-1 1,1 0 0,-1 0 0,0-1-1,1 1 1,-1 0 0,0-1-1,1 1 1,3-2 0,-1 0-44,0 0 0,1 1 0,-1 0 0,1 0 0,0 0-1,8 0 1,23 3-2539,-6 0-6722,-30-2 4863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5.76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9 4721,'0'0'15,"0"0"0,0 0 1,0 0-1,0 1 0,0-1 0,0 0 0,1 0 1,-1 0-1,0 1 0,0-1 0,0 0 0,0 0 0,0 0 1,0 1-1,1-1 0,-1 0 0,0 0 0,0 0 1,0 0-1,1 0 0,-1 1 0,0-1 0,0 0 1,0 0-1,1 0 0,-1 0 0,0 0 0,0 0 0,0 0 1,1 0-1,-1 0 0,0 0 0,0 0 0,1 0 1,-1 0-1,0 0 0,0 0 0,0 0 0,1 0 1,-1 0-1,0 0 0,0 0 0,0 0 0,1-1 0,13-4 3416,-8 3-2680,1 1-469,0-1 1,-1 1-1,1 1 1,0-1-1,0 1 0,0 1 1,10 1-1,53 13 463,-30-5 659,116 18 5897,-48-10-1582,3-6-3944,0 4-1698,-80-10-75,1-1-1,34 0 0,-58-4 5,0 0-1,0 0 0,12 4 1,21 3-28,-10-5 7,-25-2 40,-1 0-1,1 0 0,-1-1 1,1 0-1,-1 0 1,1 0-1,7-2 0,64-10-58,-37 9 13,-12 1 64,4-2-30,1 2 1,62 3-1,-33 1-141,-49-3 120,0 0-1,0-1 0,-1-1 1,15-4-1,-15 4-27,1-1 0,-1 2 0,1 0 0,14 0 0,2 0-84,28-4 0,-26 2-8,33 0-1,142 4 110,-101-12 27,55 8-182,-118 2-3962,-2 0-11809,-39 2 12310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6.93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21 1 2841,'0'0'284,"-16"2"5045,11-1 3297,34 18-691,-13-11-6603,1 0 0,27 7 0,-26-9-80,0 0 0,28 15 0,168 84-1252,-183-93 0,0-1 0,1-2 0,1-1 0,-1-1 0,1-2 0,1-1 0,60-1 0,123-11 0,23 4 0,-216 3 0,44-8 0,-44 5 0,43-2 0,-58 6 0,0-1 0,0-1 0,0 1 0,11-5 0,20-4 0,-16 7 0,-4-1 0,34 0 0,-48 4-1940,1-1 0,-1 0 0,1 0 0,-1-1 0,1 0 0,8-3 0,-14 3 691,-1 1-697,1 0-2816,5-2 53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7.68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 4097,'0'1'271,"0"-1"0,0 1 1,1 0-1,-1 0 0,0-1 1,0 1-1,0 0 0,1 0 0,-1-1 1,0 1-1,1 0 0,-1-1 1,1 1-1,-1-1 0,1 1 1,-1-1-1,1 1 0,-1-1 0,1 1 1,-1-1-1,1 1 0,0-1 1,-1 1-1,1-1 0,0 0 0,1 1 1,24 5 6322,-4 0-704,-13-3-4956,0 0 0,-1 0 0,1-1-1,0 0 1,0 0 0,0-1-1,17 0 1,7 1 457,53 5-3845,-23-5-3524,78-8 0,-121 3 437,-5-1-306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6.542"/>
    </inkml:context>
    <inkml:brush xml:id="br0">
      <inkml:brushProperty name="width" value="0.2" units="cm"/>
      <inkml:brushProperty name="height" value="0.2" units="cm"/>
    </inkml:brush>
  </inkml:definitions>
  <inkml:trace contextRef="#ctx0" brushRef="#br0">7 2121 4737,'0'5'-2492,"1"-4"2609,-1-1-1,0 1 0,0-1 0,0 0 0,0 1 1,0-1-1,0 1 0,0-1 0,1 1 0,-1-1 0,0 0 1,-1 1-1,1-1 0,0 1 0,0-1 0,0 1 0,0-1 1,0 0-1,0 1 0,0-1 0,-1 1 0,1-1 0,0 0 1,0 1-1,-1-1 0,1 1 0,0-1 0,0 0 1,-1 0-1,1 1 0,0-1 0,-1 0 0,1 1 0,-1-1 1,1 0-1,0 0 0,-2 1 0,1-1 177,1 0 4,0 0-8,0 0-32,0 0-34,0 0-36,0 0-29,0 0-30,0 0-30,0 0-25,0 0-9,0-4 3285,0-138 820,0-65-6654,7 174 1988,-7-89-837,7 102 1433,0-7-14,-7-310-190,-7 310 13,7-85-1178,7 80 1146,-7-256-979,7 255 1069,-7-79 19,-7 80-49,7 24 47,1 5 9,-1 0 0,0 0 0,0 0 0,-1-1 0,1 1 0,-1 0 0,1 0 0,-1 0 0,0 0 0,-2-4 0,2 3 4,0 0 1,1 0-1,-1 0 1,1 0-1,0-1 1,0 1-1,0 0 1,1-7-1,0-3-10,-1-190-925,-7 177 266,0-5-309,7-135-292,0 96-1982,0 63 2377</inkml:trace>
</inkml:ink>
</file>

<file path=ppt/media/image1.jpeg>
</file>

<file path=ppt/media/image10.png>
</file>

<file path=ppt/media/image100.png>
</file>

<file path=ppt/media/image11.svg>
</file>

<file path=ppt/media/image110.png>
</file>

<file path=ppt/media/image12.png>
</file>

<file path=ppt/media/image120.png>
</file>

<file path=ppt/media/image13.jpe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jpeg>
</file>

<file path=ppt/media/image24.png>
</file>

<file path=ppt/media/image25.jpe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tiff>
</file>

<file path=ppt/media/image4.svg>
</file>

<file path=ppt/media/image40.png>
</file>

<file path=ppt/media/image5.png>
</file>

<file path=ppt/media/image50.png>
</file>

<file path=ppt/media/image6.sv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09C683-9A26-48E2-900E-A4531B8B1796}" type="datetimeFigureOut">
              <a:rPr lang="en-GB" smtClean="0"/>
              <a:t>16/03/2022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593321-D064-4596-93B5-C0EF498086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115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6124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0832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72354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9543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5883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6004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1333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181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9860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5628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634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832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1604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284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5B781-0ED2-4345-BEFE-C181358C1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A7811A-B747-FF4C-A0A5-B655595BF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730D7-ED37-2745-A414-000728F86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3BAF1-1BA7-944F-AB27-F7194C12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9E3F5-CF05-654C-936A-B7EE11DA8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4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E01EE-2899-C443-980A-1047A7400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1DC479-6635-AD4F-BD2E-650AA7769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4F340-2143-9941-9C0D-1D96B828F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67849-8B5B-094D-97E6-E40CACA45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CEA23-0777-2341-9E8E-E6C1B5BA2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73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47C28C-88BB-2F49-A9CA-17AC96625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ADA55-430D-1A4D-AC93-0F2A21D74C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3A920-FD37-D746-9B26-EAAB13AA5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AA70D-0969-BD4C-8BAB-89A0AD80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5BB90-1FAB-E647-BD12-D3D516279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7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252D0-3979-9941-A24A-B32CDCD29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75386-0B34-114D-B7D2-4CA4AA64F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E3E58-A6D9-C146-946B-E93AB4452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24DF6-D3EE-A844-AD76-A2EEDDE60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4E1A7-FB26-CE48-989A-C30683B9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46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FCB8F-73FF-974D-8519-48E78B487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BFA36-CA5D-F541-AD70-B6DC115D3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85B00-E2D9-064F-8127-9EE35838B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4C603-909E-7C47-9DBF-D4A20FC4C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A6C3D-1939-0B47-A115-960DD2021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45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83F0-B7B1-7E4E-93F3-788F12956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D3E8E-4619-6845-9A51-255FAD51C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196A7C-70A8-3840-A879-062C27C1D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D0C60-C8B3-6A44-BB80-C7D8E1780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2FDCE-08C4-7649-9A2A-E62A41985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4D137-62F8-D44F-91EE-3CB3A75CC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1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6EB72-06DB-6046-B279-6BC6F53D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16984-B8B7-7046-8650-29AA9C543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2805C1-129F-5746-BFEA-2011D3D16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C972A5-364D-9049-891E-A481DA3FAF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CD5873-EEA6-F449-A699-ACC03E81C3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05FE68-6557-E74C-A268-579F5637B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19859B-8414-6048-ACCF-879CD3BC1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4EB1D0-65F5-6E44-9DC7-A04CCB081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5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00DC1-2EA7-2243-8A36-D3A7356E5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789F8C-AAB9-324B-924A-E9088E0D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EE56D-0597-6140-8485-B89DE77D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FA879-016C-5840-9C5B-226E715F8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11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A49A32-0A8D-5B4C-AAF9-4791D1364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41DA65-E1E3-0A48-81F1-4D2A970CA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65A6A-9B42-364C-ADBE-232DF5B29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27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E046F-2C14-A447-A8BC-C20475A66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23171-0BA3-D64A-A529-A47F0CF08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EE36D6-9991-AD46-B781-0E908AA9DD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E6AE-61BF-B240-AA3D-CE90B0EE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A25338-DF6F-404E-A6A3-568B08D16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65D1D5-BF02-8D4F-A954-56B16E19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532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4BD4-7B32-F742-A259-E8C97224A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050B1-79EE-D040-9FF4-E44D7D6E51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8C28C-70A4-8845-A22B-7A2869E35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DCAA9-6067-0443-8DF6-7AAABFB42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897E8-74FC-C147-BCA2-7A3B997D4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B87A6-A673-B048-8385-BB971B44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0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295B0-1D88-9647-A42E-3C9913404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B56D7-1EC1-A34F-B8A3-6580D0321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FB18E-4932-ED40-8EDD-A7A4ADA27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7341E-E8D5-574D-9C77-42D65F8270B5}" type="datetimeFigureOut">
              <a:rPr lang="en-US" smtClean="0"/>
              <a:t>2022-03-16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404A4-9777-484C-9646-FA1FA153E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8C862-D871-BB43-81F2-808EB0347F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81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.jpeg"/><Relationship Id="rId4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13" Type="http://schemas.openxmlformats.org/officeDocument/2006/relationships/customXml" Target="../ink/ink5.xml"/><Relationship Id="rId18" Type="http://schemas.openxmlformats.org/officeDocument/2006/relationships/image" Target="../media/image100.png"/><Relationship Id="rId26" Type="http://schemas.openxmlformats.org/officeDocument/2006/relationships/image" Target="../media/image140.png"/><Relationship Id="rId39" Type="http://schemas.openxmlformats.org/officeDocument/2006/relationships/customXml" Target="../ink/ink18.xml"/><Relationship Id="rId21" Type="http://schemas.openxmlformats.org/officeDocument/2006/relationships/customXml" Target="../ink/ink9.xml"/><Relationship Id="rId34" Type="http://schemas.openxmlformats.org/officeDocument/2006/relationships/image" Target="../media/image180.png"/><Relationship Id="rId42" Type="http://schemas.openxmlformats.org/officeDocument/2006/relationships/image" Target="../media/image220.png"/><Relationship Id="rId47" Type="http://schemas.openxmlformats.org/officeDocument/2006/relationships/customXml" Target="../ink/ink22.xml"/><Relationship Id="rId50" Type="http://schemas.openxmlformats.org/officeDocument/2006/relationships/image" Target="../media/image26.png"/><Relationship Id="rId7" Type="http://schemas.openxmlformats.org/officeDocument/2006/relationships/customXml" Target="../ink/ink2.xml"/><Relationship Id="rId2" Type="http://schemas.openxmlformats.org/officeDocument/2006/relationships/customXml" Target="../ink/ink1.xml"/><Relationship Id="rId16" Type="http://schemas.openxmlformats.org/officeDocument/2006/relationships/image" Target="../media/image90.png"/><Relationship Id="rId29" Type="http://schemas.openxmlformats.org/officeDocument/2006/relationships/customXml" Target="../ink/ink13.xml"/><Relationship Id="rId11" Type="http://schemas.openxmlformats.org/officeDocument/2006/relationships/customXml" Target="../ink/ink4.xml"/><Relationship Id="rId24" Type="http://schemas.openxmlformats.org/officeDocument/2006/relationships/image" Target="../media/image130.png"/><Relationship Id="rId32" Type="http://schemas.openxmlformats.org/officeDocument/2006/relationships/image" Target="../media/image170.png"/><Relationship Id="rId37" Type="http://schemas.openxmlformats.org/officeDocument/2006/relationships/customXml" Target="../ink/ink17.xml"/><Relationship Id="rId40" Type="http://schemas.openxmlformats.org/officeDocument/2006/relationships/image" Target="../media/image210.png"/><Relationship Id="rId45" Type="http://schemas.openxmlformats.org/officeDocument/2006/relationships/customXml" Target="../ink/ink21.xml"/><Relationship Id="rId53" Type="http://schemas.openxmlformats.org/officeDocument/2006/relationships/image" Target="../media/image27.png"/><Relationship Id="rId15" Type="http://schemas.openxmlformats.org/officeDocument/2006/relationships/customXml" Target="../ink/ink6.xml"/><Relationship Id="rId23" Type="http://schemas.openxmlformats.org/officeDocument/2006/relationships/customXml" Target="../ink/ink10.xml"/><Relationship Id="rId28" Type="http://schemas.openxmlformats.org/officeDocument/2006/relationships/image" Target="../media/image150.png"/><Relationship Id="rId36" Type="http://schemas.openxmlformats.org/officeDocument/2006/relationships/image" Target="../media/image190.png"/><Relationship Id="rId49" Type="http://schemas.openxmlformats.org/officeDocument/2006/relationships/customXml" Target="../ink/ink23.xml"/><Relationship Id="rId10" Type="http://schemas.openxmlformats.org/officeDocument/2006/relationships/image" Target="../media/image60.png"/><Relationship Id="rId19" Type="http://schemas.openxmlformats.org/officeDocument/2006/relationships/customXml" Target="../ink/ink8.xml"/><Relationship Id="rId31" Type="http://schemas.openxmlformats.org/officeDocument/2006/relationships/customXml" Target="../ink/ink14.xml"/><Relationship Id="rId44" Type="http://schemas.openxmlformats.org/officeDocument/2006/relationships/image" Target="../media/image230.png"/><Relationship Id="rId52" Type="http://schemas.openxmlformats.org/officeDocument/2006/relationships/image" Target="../media/image2.png"/><Relationship Id="rId9" Type="http://schemas.openxmlformats.org/officeDocument/2006/relationships/customXml" Target="../ink/ink3.xml"/><Relationship Id="rId14" Type="http://schemas.openxmlformats.org/officeDocument/2006/relationships/image" Target="../media/image80.png"/><Relationship Id="rId22" Type="http://schemas.openxmlformats.org/officeDocument/2006/relationships/image" Target="../media/image120.png"/><Relationship Id="rId27" Type="http://schemas.openxmlformats.org/officeDocument/2006/relationships/customXml" Target="../ink/ink12.xml"/><Relationship Id="rId30" Type="http://schemas.openxmlformats.org/officeDocument/2006/relationships/image" Target="../media/image160.png"/><Relationship Id="rId35" Type="http://schemas.openxmlformats.org/officeDocument/2006/relationships/customXml" Target="../ink/ink16.xml"/><Relationship Id="rId43" Type="http://schemas.openxmlformats.org/officeDocument/2006/relationships/customXml" Target="../ink/ink20.xml"/><Relationship Id="rId48" Type="http://schemas.openxmlformats.org/officeDocument/2006/relationships/image" Target="../media/image25.png"/><Relationship Id="rId8" Type="http://schemas.openxmlformats.org/officeDocument/2006/relationships/image" Target="../media/image50.png"/><Relationship Id="rId51" Type="http://schemas.openxmlformats.org/officeDocument/2006/relationships/image" Target="../media/image25.jpeg"/><Relationship Id="rId12" Type="http://schemas.openxmlformats.org/officeDocument/2006/relationships/image" Target="../media/image70.png"/><Relationship Id="rId17" Type="http://schemas.openxmlformats.org/officeDocument/2006/relationships/customXml" Target="../ink/ink7.xml"/><Relationship Id="rId25" Type="http://schemas.openxmlformats.org/officeDocument/2006/relationships/customXml" Target="../ink/ink11.xml"/><Relationship Id="rId33" Type="http://schemas.openxmlformats.org/officeDocument/2006/relationships/customXml" Target="../ink/ink15.xml"/><Relationship Id="rId38" Type="http://schemas.openxmlformats.org/officeDocument/2006/relationships/image" Target="../media/image200.png"/><Relationship Id="rId46" Type="http://schemas.openxmlformats.org/officeDocument/2006/relationships/image" Target="../media/image24.png"/><Relationship Id="rId20" Type="http://schemas.openxmlformats.org/officeDocument/2006/relationships/image" Target="../media/image110.png"/><Relationship Id="rId41" Type="http://schemas.openxmlformats.org/officeDocument/2006/relationships/customXml" Target="../ink/ink19.xml"/><Relationship Id="rId54" Type="http://schemas.openxmlformats.org/officeDocument/2006/relationships/image" Target="../media/image2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7.png"/><Relationship Id="rId4" Type="http://schemas.openxmlformats.org/officeDocument/2006/relationships/image" Target="../media/image21.png"/><Relationship Id="rId9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2287684" y="3071121"/>
            <a:ext cx="101745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programming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779182" y="1078013"/>
            <a:ext cx="62862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Control structures</a:t>
            </a:r>
          </a:p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and flow!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407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 descr="Spider outline">
            <a:extLst>
              <a:ext uri="{FF2B5EF4-FFF2-40B4-BE49-F238E27FC236}">
                <a16:creationId xmlns:a16="http://schemas.microsoft.com/office/drawing/2014/main" id="{BDE057D8-B8F9-406D-AAC3-0EF70EB8B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28565" y="-131433"/>
            <a:ext cx="3033896" cy="3033896"/>
          </a:xfrm>
          <a:prstGeom prst="rect">
            <a:avLst/>
          </a:prstGeom>
        </p:spPr>
      </p:pic>
      <p:pic>
        <p:nvPicPr>
          <p:cNvPr id="3" name="Picture 2" descr="Christmas Santa Claus Hat PNG Transparent Images | PNG All">
            <a:extLst>
              <a:ext uri="{FF2B5EF4-FFF2-40B4-BE49-F238E27FC236}">
                <a16:creationId xmlns:a16="http://schemas.microsoft.com/office/drawing/2014/main" id="{AB306040-AEEF-4E69-9202-DDB9E006F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4736">
            <a:off x="1352020" y="69378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Spider outline">
            <a:extLst>
              <a:ext uri="{FF2B5EF4-FFF2-40B4-BE49-F238E27FC236}">
                <a16:creationId xmlns:a16="http://schemas.microsoft.com/office/drawing/2014/main" id="{28F60A71-EEA2-48C1-9084-A32A42A54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907601">
            <a:off x="472669" y="3199675"/>
            <a:ext cx="3033896" cy="3033896"/>
          </a:xfrm>
          <a:prstGeom prst="rect">
            <a:avLst/>
          </a:prstGeom>
        </p:spPr>
      </p:pic>
      <p:pic>
        <p:nvPicPr>
          <p:cNvPr id="5" name="Picture 4" descr="Christmas Santa Claus Hat PNG Transparent Images | PNG All">
            <a:extLst>
              <a:ext uri="{FF2B5EF4-FFF2-40B4-BE49-F238E27FC236}">
                <a16:creationId xmlns:a16="http://schemas.microsoft.com/office/drawing/2014/main" id="{1E1D1BA2-4139-40EA-BA68-E7B8D7730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1007">
            <a:off x="1576855" y="3855925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 descr="Spider outline">
            <a:extLst>
              <a:ext uri="{FF2B5EF4-FFF2-40B4-BE49-F238E27FC236}">
                <a16:creationId xmlns:a16="http://schemas.microsoft.com/office/drawing/2014/main" id="{D654EB00-D4E6-4A9D-95B1-AD642EFA4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8983314">
            <a:off x="8802217" y="1716772"/>
            <a:ext cx="3033896" cy="3033896"/>
          </a:xfrm>
          <a:prstGeom prst="rect">
            <a:avLst/>
          </a:prstGeom>
        </p:spPr>
      </p:pic>
      <p:pic>
        <p:nvPicPr>
          <p:cNvPr id="7" name="Picture 6" descr="Christmas Santa Claus Hat PNG Transparent Images | PNG All">
            <a:extLst>
              <a:ext uri="{FF2B5EF4-FFF2-40B4-BE49-F238E27FC236}">
                <a16:creationId xmlns:a16="http://schemas.microsoft.com/office/drawing/2014/main" id="{52A48304-A2E8-4283-AF2B-CA27847D2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74215">
            <a:off x="9746700" y="236700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 descr="Spider outline">
            <a:extLst>
              <a:ext uri="{FF2B5EF4-FFF2-40B4-BE49-F238E27FC236}">
                <a16:creationId xmlns:a16="http://schemas.microsoft.com/office/drawing/2014/main" id="{A57AB078-1C12-4FB3-8700-E94559DF6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847772" y="2411742"/>
            <a:ext cx="3033896" cy="3033896"/>
          </a:xfrm>
          <a:prstGeom prst="rect">
            <a:avLst/>
          </a:prstGeom>
        </p:spPr>
      </p:pic>
      <p:pic>
        <p:nvPicPr>
          <p:cNvPr id="9" name="Picture 8" descr="Christmas Santa Claus Hat PNG Transparent Images | PNG All">
            <a:extLst>
              <a:ext uri="{FF2B5EF4-FFF2-40B4-BE49-F238E27FC236}">
                <a16:creationId xmlns:a16="http://schemas.microsoft.com/office/drawing/2014/main" id="{86F023C0-034D-4E6D-BC0C-F25E4F4F9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6819">
            <a:off x="5975129" y="326815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988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923205" y="2455798"/>
            <a:ext cx="54569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Sentiment analysis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37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3599036" y="3333061"/>
            <a:ext cx="857638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simulation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02796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Sample size?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26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5023663" y="2871296"/>
            <a:ext cx="32560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basics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71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2.5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T-test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83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2.4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Regression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300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2.3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Correlation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42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2.2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Distributions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625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2.1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summarizing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5511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4095523" y="1717134"/>
            <a:ext cx="5112297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Machine learning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concept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639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5244486" y="2455798"/>
            <a:ext cx="407675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Yolov5 for</a:t>
            </a:r>
          </a:p>
          <a:p>
            <a:pPr algn="ctr"/>
            <a:r>
              <a:rPr lang="en-US" sz="5400" dirty="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Custom data!</a:t>
            </a:r>
            <a:endParaRPr lang="en-GB" sz="5400" dirty="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0834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735648" y="1809467"/>
            <a:ext cx="583204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Stats basics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941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543012" y="1809467"/>
            <a:ext cx="821731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Data wrangling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9430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707318" y="1809467"/>
            <a:ext cx="788869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graphs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1385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Google Colab - A Step-by-step Guide - AlgoTrading101 Blog">
            <a:extLst>
              <a:ext uri="{FF2B5EF4-FFF2-40B4-BE49-F238E27FC236}">
                <a16:creationId xmlns:a16="http://schemas.microsoft.com/office/drawing/2014/main" id="{8597153B-771D-4CE8-8987-CD9B2CC5D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4192" y="935569"/>
            <a:ext cx="3100135" cy="206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933506" y="2027121"/>
            <a:ext cx="693972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setup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4007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1.5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manipulating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5108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1.4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4679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1.3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6496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0213F-78A7-4E76-AE58-36B0CB56CD83}"/>
              </a:ext>
            </a:extLst>
          </p:cNvPr>
          <p:cNvSpPr txBox="1"/>
          <p:nvPr/>
        </p:nvSpPr>
        <p:spPr>
          <a:xfrm>
            <a:off x="4184203" y="4080639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D8D152-2D08-4075-ACBD-8FEA6C7F66C7}"/>
              </a:ext>
            </a:extLst>
          </p:cNvPr>
          <p:cNvSpPr txBox="1"/>
          <p:nvPr/>
        </p:nvSpPr>
        <p:spPr>
          <a:xfrm>
            <a:off x="4239634" y="5033662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870430" y="3745227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073442">
            <a:off x="6800693" y="3063488"/>
            <a:ext cx="554286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Github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Website</a:t>
            </a:r>
          </a:p>
        </p:txBody>
      </p:sp>
      <p:pic>
        <p:nvPicPr>
          <p:cNvPr id="12" name="Picture 2" descr="GitHub Logos and Usage · GitHub">
            <a:extLst>
              <a:ext uri="{FF2B5EF4-FFF2-40B4-BE49-F238E27FC236}">
                <a16:creationId xmlns:a16="http://schemas.microsoft.com/office/drawing/2014/main" id="{E63B1FE2-F4F9-4B7A-B4CC-34EC8DE1F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777" y="2330672"/>
            <a:ext cx="1367074" cy="136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7964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863833" y="2005301"/>
            <a:ext cx="837921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0.0 overview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40" name="Picture 3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5870D35E-186F-46ED-B629-C29717DCC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546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0.1 RStudio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2" name="Picture 8" descr="R &amp; RStudio Introduction | Ou Zhang">
            <a:extLst>
              <a:ext uri="{FF2B5EF4-FFF2-40B4-BE49-F238E27FC236}">
                <a16:creationId xmlns:a16="http://schemas.microsoft.com/office/drawing/2014/main" id="{EA97DE0B-9721-471C-AE19-AAF7E81C3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8425" y="5887557"/>
            <a:ext cx="2374906" cy="833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F39225A4-1127-43B2-9CFA-DB7DB115AB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046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628678" y="3417526"/>
            <a:ext cx="84224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Spatial data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1268" y="1927602"/>
            <a:ext cx="57807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Using SADIE </a:t>
            </a:r>
          </a:p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in R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5046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97287D2-C9EE-402C-9F86-2541A86B0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9350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388D36F-3BBE-4E2B-8B58-70740E2D1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386" y="5354265"/>
            <a:ext cx="2907871" cy="125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908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59A4A44-562C-4DBB-BBE1-F700B5B44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258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7173AB3-C8D9-4C47-8CC7-06D3AFA99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004" y="5396080"/>
            <a:ext cx="3087510" cy="130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91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Hexagon 14">
            <a:extLst>
              <a:ext uri="{FF2B5EF4-FFF2-40B4-BE49-F238E27FC236}">
                <a16:creationId xmlns:a16="http://schemas.microsoft.com/office/drawing/2014/main" id="{FB9802D6-3E49-4433-AACD-932B0258F711}"/>
              </a:ext>
            </a:extLst>
          </p:cNvPr>
          <p:cNvSpPr>
            <a:spLocks noChangeAspect="1"/>
          </p:cNvSpPr>
          <p:nvPr/>
        </p:nvSpPr>
        <p:spPr>
          <a:xfrm rot="1800000">
            <a:off x="6559104" y="3803965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6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3058606-356E-428B-972D-6E2025E71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2288" y="3821656"/>
            <a:ext cx="1402353" cy="1402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A1F1761D-89EB-4862-9070-B8FD5AB6C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433" y="4227585"/>
            <a:ext cx="762062" cy="590493"/>
          </a:xfrm>
          <a:prstGeom prst="rect">
            <a:avLst/>
          </a:prstGeom>
        </p:spPr>
      </p:pic>
      <p:pic>
        <p:nvPicPr>
          <p:cNvPr id="13" name="Picture 4" descr="RStudio - RStudio">
            <a:extLst>
              <a:ext uri="{FF2B5EF4-FFF2-40B4-BE49-F238E27FC236}">
                <a16:creationId xmlns:a16="http://schemas.microsoft.com/office/drawing/2014/main" id="{B647FBBC-8CF9-4521-BA8B-AEB33481F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8406" y="58822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6889E0-A056-47AA-9557-1503A94497CE}"/>
              </a:ext>
            </a:extLst>
          </p:cNvPr>
          <p:cNvSpPr txBox="1"/>
          <p:nvPr/>
        </p:nvSpPr>
        <p:spPr>
          <a:xfrm>
            <a:off x="7323261" y="5224007"/>
            <a:ext cx="12586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C7081</a:t>
            </a:r>
          </a:p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2021</a:t>
            </a:r>
            <a:endParaRPr lang="en-GB" sz="2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646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0F14539-97FA-41FE-AAB0-59D45CF9FA99}"/>
              </a:ext>
            </a:extLst>
          </p:cNvPr>
          <p:cNvGrpSpPr/>
          <p:nvPr/>
        </p:nvGrpSpPr>
        <p:grpSpPr>
          <a:xfrm>
            <a:off x="5184016" y="570340"/>
            <a:ext cx="2721600" cy="2570298"/>
            <a:chOff x="4730817" y="817566"/>
            <a:chExt cx="2721600" cy="2570298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EE5EF481-3144-47B3-8389-975159C51561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B5A821-9706-4F5D-9B44-215E5D4FE210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4" name="Picture 13" descr="A close up of a sign&#10;&#10;Description automatically generated">
              <a:extLst>
                <a:ext uri="{FF2B5EF4-FFF2-40B4-BE49-F238E27FC236}">
                  <a16:creationId xmlns:a16="http://schemas.microsoft.com/office/drawing/2014/main" id="{B35ACA53-6663-4C7F-A58F-02FBAF2B9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3E1A79-C6B4-40D1-B565-39538F1A1A71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B2CA5AE0-29A4-4119-97E2-76F93647F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3299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B192170B-6449-4429-B2AF-F4F0C584F23C}"/>
              </a:ext>
            </a:extLst>
          </p:cNvPr>
          <p:cNvGrpSpPr/>
          <p:nvPr/>
        </p:nvGrpSpPr>
        <p:grpSpPr>
          <a:xfrm>
            <a:off x="2043252" y="3803563"/>
            <a:ext cx="2721600" cy="2369033"/>
            <a:chOff x="9482649" y="4100058"/>
            <a:chExt cx="2721600" cy="2369033"/>
          </a:xfrm>
        </p:grpSpPr>
        <p:sp>
          <p:nvSpPr>
            <p:cNvPr id="35" name="Hexagon 34">
              <a:extLst>
                <a:ext uri="{FF2B5EF4-FFF2-40B4-BE49-F238E27FC236}">
                  <a16:creationId xmlns:a16="http://schemas.microsoft.com/office/drawing/2014/main" id="{D512AEA9-6966-417B-8DA6-807DA5A00D2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9482649" y="4100058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Picture 35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259A1EA2-3F44-40AA-BAFA-E2B5B6D05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97063" y="4640441"/>
              <a:ext cx="1081446" cy="1320369"/>
            </a:xfrm>
            <a:prstGeom prst="rect">
              <a:avLst/>
            </a:prstGeom>
          </p:spPr>
        </p:pic>
      </p:grpSp>
      <p:pic>
        <p:nvPicPr>
          <p:cNvPr id="46" name="Picture 45" descr="A close up of a sign&#10;&#10;Description automatically generated">
            <a:extLst>
              <a:ext uri="{FF2B5EF4-FFF2-40B4-BE49-F238E27FC236}">
                <a16:creationId xmlns:a16="http://schemas.microsoft.com/office/drawing/2014/main" id="{79CDE6FD-F9F1-4396-8091-4E915352E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126" y="4058096"/>
            <a:ext cx="753439" cy="5838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5A0831-951B-483B-8D08-4D29D89ECE33}"/>
              </a:ext>
            </a:extLst>
          </p:cNvPr>
          <p:cNvSpPr txBox="1"/>
          <p:nvPr/>
        </p:nvSpPr>
        <p:spPr>
          <a:xfrm>
            <a:off x="2365232" y="4055328"/>
            <a:ext cx="2109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FFFF00"/>
                </a:solidFill>
              </a:rPr>
              <a:t>HA</a:t>
            </a:r>
            <a:r>
              <a:rPr lang="en-US" sz="4000" b="1"/>
              <a:t>    </a:t>
            </a:r>
            <a:r>
              <a:rPr lang="en-US" sz="4000" b="1">
                <a:solidFill>
                  <a:srgbClr val="FFFF00"/>
                </a:solidFill>
              </a:rPr>
              <a:t>UG!</a:t>
            </a:r>
            <a:endParaRPr lang="en-GB" sz="4000" b="1">
              <a:solidFill>
                <a:srgbClr val="FFFF0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96993B-1E21-4239-9668-022AD322308F}"/>
              </a:ext>
            </a:extLst>
          </p:cNvPr>
          <p:cNvGrpSpPr/>
          <p:nvPr/>
        </p:nvGrpSpPr>
        <p:grpSpPr>
          <a:xfrm>
            <a:off x="5928301" y="1471376"/>
            <a:ext cx="2721600" cy="2369033"/>
            <a:chOff x="4393373" y="633634"/>
            <a:chExt cx="2721600" cy="2369033"/>
          </a:xfrm>
        </p:grpSpPr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B82F6DDE-DAF7-4A2F-9492-CE3B0625A6E7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393373" y="633634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3" name="Picture 2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A6189A9E-B10F-45BC-813B-9A9FCD1CD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60080" y="1597228"/>
              <a:ext cx="977473" cy="1193426"/>
            </a:xfrm>
            <a:prstGeom prst="rect">
              <a:avLst/>
            </a:prstGeom>
          </p:spPr>
        </p:pic>
        <p:pic>
          <p:nvPicPr>
            <p:cNvPr id="26" name="Picture 25" descr="A close up of a sign&#10;&#10;Description automatically generated">
              <a:extLst>
                <a:ext uri="{FF2B5EF4-FFF2-40B4-BE49-F238E27FC236}">
                  <a16:creationId xmlns:a16="http://schemas.microsoft.com/office/drawing/2014/main" id="{BBA25529-3A4C-4164-97DC-593B0CC7D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9811" y="1108293"/>
              <a:ext cx="708049" cy="5486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2A198F2-98F5-46F3-8D9F-215D52F65576}"/>
                </a:ext>
              </a:extLst>
            </p:cNvPr>
            <p:cNvSpPr txBox="1"/>
            <p:nvPr/>
          </p:nvSpPr>
          <p:spPr>
            <a:xfrm>
              <a:off x="4597368" y="1093316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1026" name="Picture 2" descr="How to Use Split in Python to Split a String">
              <a:extLst>
                <a:ext uri="{FF2B5EF4-FFF2-40B4-BE49-F238E27FC236}">
                  <a16:creationId xmlns:a16="http://schemas.microsoft.com/office/drawing/2014/main" id="{554F6FAD-51C3-4160-8A2B-ED3DCF015C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87744" y="2436515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C7E6DBE-53D0-4FC2-825F-CB49259385B6}"/>
                </a:ext>
              </a:extLst>
            </p:cNvPr>
            <p:cNvSpPr txBox="1"/>
            <p:nvPr/>
          </p:nvSpPr>
          <p:spPr>
            <a:xfrm>
              <a:off x="4974847" y="733501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7644DD0-ED98-4D94-A674-04705B1D9516}"/>
                </a:ext>
              </a:extLst>
            </p:cNvPr>
            <p:cNvSpPr txBox="1"/>
            <p:nvPr/>
          </p:nvSpPr>
          <p:spPr>
            <a:xfrm>
              <a:off x="4974847" y="1453168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D2FD84F-FAB5-48C9-9237-243EFF07DB86}"/>
                </a:ext>
              </a:extLst>
            </p:cNvPr>
            <p:cNvSpPr txBox="1"/>
            <p:nvPr/>
          </p:nvSpPr>
          <p:spPr>
            <a:xfrm>
              <a:off x="4979080" y="1813002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FED6EC-9789-4DCE-A75E-CCA80B6048ED}"/>
              </a:ext>
            </a:extLst>
          </p:cNvPr>
          <p:cNvGrpSpPr/>
          <p:nvPr/>
        </p:nvGrpSpPr>
        <p:grpSpPr>
          <a:xfrm>
            <a:off x="8670287" y="1567606"/>
            <a:ext cx="2721600" cy="2369033"/>
            <a:chOff x="8879287" y="734952"/>
            <a:chExt cx="2721600" cy="2369033"/>
          </a:xfrm>
        </p:grpSpPr>
        <p:sp>
          <p:nvSpPr>
            <p:cNvPr id="42" name="Hexagon 41">
              <a:extLst>
                <a:ext uri="{FF2B5EF4-FFF2-40B4-BE49-F238E27FC236}">
                  <a16:creationId xmlns:a16="http://schemas.microsoft.com/office/drawing/2014/main" id="{262566EB-31D7-4659-8D28-F38C7E71590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8879287" y="73495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3" name="Picture 4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C3EE1425-10CB-4186-BBB5-168510CC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57802" y="1686389"/>
              <a:ext cx="882700" cy="1077715"/>
            </a:xfrm>
            <a:prstGeom prst="rect">
              <a:avLst/>
            </a:prstGeom>
          </p:spPr>
        </p:pic>
        <p:pic>
          <p:nvPicPr>
            <p:cNvPr id="44" name="Picture 43" descr="A close up of a sign&#10;&#10;Description automatically generated">
              <a:extLst>
                <a:ext uri="{FF2B5EF4-FFF2-40B4-BE49-F238E27FC236}">
                  <a16:creationId xmlns:a16="http://schemas.microsoft.com/office/drawing/2014/main" id="{9D7621B3-7B8C-4FCE-B720-C04310273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62725" y="1209611"/>
              <a:ext cx="708049" cy="54864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8A255CC-2206-4B46-AC37-1D18DE911795}"/>
                </a:ext>
              </a:extLst>
            </p:cNvPr>
            <p:cNvSpPr txBox="1"/>
            <p:nvPr/>
          </p:nvSpPr>
          <p:spPr>
            <a:xfrm>
              <a:off x="9210282" y="119463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101BCE1-4E9F-48BF-A425-C42A1C7F5BD1}"/>
                </a:ext>
              </a:extLst>
            </p:cNvPr>
            <p:cNvSpPr txBox="1"/>
            <p:nvPr/>
          </p:nvSpPr>
          <p:spPr>
            <a:xfrm>
              <a:off x="9587761" y="834819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6A024E9-056C-400E-BE43-A6488C117333}"/>
                </a:ext>
              </a:extLst>
            </p:cNvPr>
            <p:cNvSpPr txBox="1"/>
            <p:nvPr/>
          </p:nvSpPr>
          <p:spPr>
            <a:xfrm>
              <a:off x="9587761" y="1554486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FB5B78B-77DE-4CC6-805A-4284BB68DC85}"/>
                </a:ext>
              </a:extLst>
            </p:cNvPr>
            <p:cNvSpPr txBox="1"/>
            <p:nvPr/>
          </p:nvSpPr>
          <p:spPr>
            <a:xfrm>
              <a:off x="9591994" y="1914320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  <p:pic>
          <p:nvPicPr>
            <p:cNvPr id="50" name="Picture 2" descr="How to Use Split in Python to Split a String">
              <a:extLst>
                <a:ext uri="{FF2B5EF4-FFF2-40B4-BE49-F238E27FC236}">
                  <a16:creationId xmlns:a16="http://schemas.microsoft.com/office/drawing/2014/main" id="{2EE0D544-55E0-42A6-A6DC-73B507ACA1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5641" y="1783247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CAD533A-94CC-463B-89D3-FA1F93CD9098}"/>
              </a:ext>
            </a:extLst>
          </p:cNvPr>
          <p:cNvGrpSpPr/>
          <p:nvPr/>
        </p:nvGrpSpPr>
        <p:grpSpPr>
          <a:xfrm>
            <a:off x="7247161" y="3866232"/>
            <a:ext cx="2721600" cy="2369033"/>
            <a:chOff x="6029160" y="4147395"/>
            <a:chExt cx="2721600" cy="2369033"/>
          </a:xfrm>
        </p:grpSpPr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2F7D9562-66A3-428D-B267-2C9AEF750D2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6029160" y="4147395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F9CDC97-2BB9-444E-9AEC-9BA5B93A81FA}"/>
                </a:ext>
              </a:extLst>
            </p:cNvPr>
            <p:cNvGrpSpPr/>
            <p:nvPr/>
          </p:nvGrpSpPr>
          <p:grpSpPr>
            <a:xfrm>
              <a:off x="6375395" y="4201542"/>
              <a:ext cx="1960492" cy="2017066"/>
              <a:chOff x="6375395" y="4201542"/>
              <a:chExt cx="1960492" cy="2017066"/>
            </a:xfrm>
          </p:grpSpPr>
          <p:pic>
            <p:nvPicPr>
              <p:cNvPr id="52" name="Picture 51" descr="A picture containing text, map&#10;&#10;Description automatically generated">
                <a:extLst>
                  <a:ext uri="{FF2B5EF4-FFF2-40B4-BE49-F238E27FC236}">
                    <a16:creationId xmlns:a16="http://schemas.microsoft.com/office/drawing/2014/main" id="{73BE3299-7BAB-4663-95AD-9BE41981AC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183452" y="5065381"/>
                <a:ext cx="944548" cy="1153227"/>
              </a:xfrm>
              <a:prstGeom prst="rect">
                <a:avLst/>
              </a:prstGeom>
            </p:spPr>
          </p:pic>
          <p:pic>
            <p:nvPicPr>
              <p:cNvPr id="53" name="Picture 52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24156C78-E899-4A7E-90A6-A95B2DC317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7838" y="4576334"/>
                <a:ext cx="708049" cy="54864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D83D5F1-180B-4C90-B9C1-3F506FCDDE63}"/>
                  </a:ext>
                </a:extLst>
              </p:cNvPr>
              <p:cNvSpPr txBox="1"/>
              <p:nvPr/>
            </p:nvSpPr>
            <p:spPr>
              <a:xfrm>
                <a:off x="6375395" y="4561357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2FBEEB0-482C-412C-9CB8-9AF31D4F667B}"/>
                  </a:ext>
                </a:extLst>
              </p:cNvPr>
              <p:cNvSpPr txBox="1"/>
              <p:nvPr/>
            </p:nvSpPr>
            <p:spPr>
              <a:xfrm>
                <a:off x="6752874" y="4201542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D</a:t>
                </a:r>
                <a:endParaRPr lang="en-GB" sz="4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1BDB6FF-F0DB-49A5-8008-C6233A90D041}"/>
                  </a:ext>
                </a:extLst>
              </p:cNvPr>
              <p:cNvSpPr txBox="1"/>
              <p:nvPr/>
            </p:nvSpPr>
            <p:spPr>
              <a:xfrm>
                <a:off x="6752874" y="4921209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T</a:t>
                </a:r>
                <a:endParaRPr lang="en-GB" sz="4000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DFFA0EDE-BB9C-4235-AE1B-D5086C178079}"/>
                  </a:ext>
                </a:extLst>
              </p:cNvPr>
              <p:cNvSpPr txBox="1"/>
              <p:nvPr/>
            </p:nvSpPr>
            <p:spPr>
              <a:xfrm>
                <a:off x="6757107" y="5281043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A</a:t>
                </a:r>
                <a:endParaRPr lang="en-GB" sz="4000" dirty="0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36AA9C7-36EA-4180-98DC-870C426628DC}"/>
              </a:ext>
            </a:extLst>
          </p:cNvPr>
          <p:cNvGrpSpPr/>
          <p:nvPr/>
        </p:nvGrpSpPr>
        <p:grpSpPr>
          <a:xfrm>
            <a:off x="396737" y="758066"/>
            <a:ext cx="2721600" cy="2369033"/>
            <a:chOff x="463073" y="3940457"/>
            <a:chExt cx="2721600" cy="2369033"/>
          </a:xfrm>
        </p:grpSpPr>
        <p:sp>
          <p:nvSpPr>
            <p:cNvPr id="59" name="Hexagon 58">
              <a:extLst>
                <a:ext uri="{FF2B5EF4-FFF2-40B4-BE49-F238E27FC236}">
                  <a16:creationId xmlns:a16="http://schemas.microsoft.com/office/drawing/2014/main" id="{8DE8BE58-FC6D-4A66-9B4E-BE7C644F9E58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63073" y="394045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0" name="Picture 59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419C658E-C010-4F22-93F6-5FC1299B4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2369" y="4734907"/>
              <a:ext cx="1096539" cy="1338795"/>
            </a:xfrm>
            <a:prstGeom prst="rect">
              <a:avLst/>
            </a:prstGeom>
          </p:spPr>
        </p:pic>
        <p:pic>
          <p:nvPicPr>
            <p:cNvPr id="61" name="Picture 60" descr="A close up of a sign&#10;&#10;Description automatically generated">
              <a:extLst>
                <a:ext uri="{FF2B5EF4-FFF2-40B4-BE49-F238E27FC236}">
                  <a16:creationId xmlns:a16="http://schemas.microsoft.com/office/drawing/2014/main" id="{63E7FD75-A90B-4987-9926-A3C5E1674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7565" y="4213615"/>
              <a:ext cx="708049" cy="548640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3ED19AB-66D6-474C-BE6C-D264EF05B17C}"/>
                </a:ext>
              </a:extLst>
            </p:cNvPr>
            <p:cNvSpPr txBox="1"/>
            <p:nvPr/>
          </p:nvSpPr>
          <p:spPr>
            <a:xfrm>
              <a:off x="755122" y="4198638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F92297CB-6DA3-4527-A33E-2D2B79B90E7D}"/>
              </a:ext>
            </a:extLst>
          </p:cNvPr>
          <p:cNvSpPr txBox="1"/>
          <p:nvPr/>
        </p:nvSpPr>
        <p:spPr>
          <a:xfrm>
            <a:off x="3319127" y="4880483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  <p:pic>
        <p:nvPicPr>
          <p:cNvPr id="63" name="Picture 62" descr="A close up of a sign&#10;&#10;Description automatically generated">
            <a:extLst>
              <a:ext uri="{FF2B5EF4-FFF2-40B4-BE49-F238E27FC236}">
                <a16:creationId xmlns:a16="http://schemas.microsoft.com/office/drawing/2014/main" id="{F8C0AAB8-E30B-442F-A285-6FBFCEE3A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6" y="4615973"/>
            <a:ext cx="708049" cy="548640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DA2283BF-EC7E-4C57-8D17-EB53357B4C5E}"/>
              </a:ext>
            </a:extLst>
          </p:cNvPr>
          <p:cNvSpPr txBox="1"/>
          <p:nvPr/>
        </p:nvSpPr>
        <p:spPr>
          <a:xfrm>
            <a:off x="4513253" y="2897137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4130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22B33F4-8B64-438A-8D4D-3F1676B76274}"/>
              </a:ext>
            </a:extLst>
          </p:cNvPr>
          <p:cNvGrpSpPr/>
          <p:nvPr/>
        </p:nvGrpSpPr>
        <p:grpSpPr>
          <a:xfrm>
            <a:off x="585363" y="1034392"/>
            <a:ext cx="2721600" cy="2369033"/>
            <a:chOff x="585363" y="1034392"/>
            <a:chExt cx="2721600" cy="2369033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725421E8-9737-46E1-B49F-EB56E21C057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" name="Picture 3" descr="A close up of a sign&#10;&#10;Description automatically generated">
              <a:extLst>
                <a:ext uri="{FF2B5EF4-FFF2-40B4-BE49-F238E27FC236}">
                  <a16:creationId xmlns:a16="http://schemas.microsoft.com/office/drawing/2014/main" id="{2E5B4776-9BCF-4717-82B9-C0AB4DFFB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6B42220-6D25-4CC4-A191-27571EA52A40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D24622-360E-4FE7-97C2-6353E50F597F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2D30C37-D922-485F-B8BE-5363986DE123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3C9F731-6EB1-4B94-A793-1C5632EE2E35}"/>
              </a:ext>
            </a:extLst>
          </p:cNvPr>
          <p:cNvGrpSpPr/>
          <p:nvPr/>
        </p:nvGrpSpPr>
        <p:grpSpPr>
          <a:xfrm>
            <a:off x="8621505" y="744672"/>
            <a:ext cx="2721600" cy="2369033"/>
            <a:chOff x="3079827" y="1725023"/>
            <a:chExt cx="2721600" cy="2369033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5B261160-85F5-4D82-9382-AC3C6FD6C8C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079827" y="1725023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person wearing glasses posing for the camera&#10;&#10;Description automatically generated">
              <a:extLst>
                <a:ext uri="{FF2B5EF4-FFF2-40B4-BE49-F238E27FC236}">
                  <a16:creationId xmlns:a16="http://schemas.microsoft.com/office/drawing/2014/main" id="{B029FACC-8D31-4349-B391-1F475019F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47200" y="2059999"/>
              <a:ext cx="1435232" cy="1706950"/>
            </a:xfrm>
            <a:prstGeom prst="rect">
              <a:avLst/>
            </a:prstGeom>
          </p:spPr>
        </p:pic>
      </p:grpSp>
      <p:sp>
        <p:nvSpPr>
          <p:cNvPr id="12" name="Hexagon 11">
            <a:extLst>
              <a:ext uri="{FF2B5EF4-FFF2-40B4-BE49-F238E27FC236}">
                <a16:creationId xmlns:a16="http://schemas.microsoft.com/office/drawing/2014/main" id="{1EC4696D-7F9B-4169-8E14-62082582D242}"/>
              </a:ext>
            </a:extLst>
          </p:cNvPr>
          <p:cNvSpPr>
            <a:spLocks noChangeAspect="1"/>
          </p:cNvSpPr>
          <p:nvPr/>
        </p:nvSpPr>
        <p:spPr>
          <a:xfrm rot="1800000">
            <a:off x="565347" y="397628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C620BB94-A2CA-4427-993E-AB9D539E0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9679" y="4654329"/>
            <a:ext cx="708049" cy="548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099E2C3-F5B2-4659-B693-6ACA2D2CDF9D}"/>
              </a:ext>
            </a:extLst>
          </p:cNvPr>
          <p:cNvSpPr txBox="1"/>
          <p:nvPr/>
        </p:nvSpPr>
        <p:spPr>
          <a:xfrm>
            <a:off x="879120" y="4643584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2D4762-9C88-495D-95A7-7D369B598D03}"/>
              </a:ext>
            </a:extLst>
          </p:cNvPr>
          <p:cNvSpPr txBox="1"/>
          <p:nvPr/>
        </p:nvSpPr>
        <p:spPr>
          <a:xfrm>
            <a:off x="1218444" y="5034786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017257-37B4-48BA-9D54-93C1BB8B7D75}"/>
              </a:ext>
            </a:extLst>
          </p:cNvPr>
          <p:cNvSpPr txBox="1"/>
          <p:nvPr/>
        </p:nvSpPr>
        <p:spPr>
          <a:xfrm>
            <a:off x="934551" y="5440828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846773D-DA27-4C54-8426-77BD91C7C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650" y="3968420"/>
            <a:ext cx="795949" cy="79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Hexagon 17">
            <a:extLst>
              <a:ext uri="{FF2B5EF4-FFF2-40B4-BE49-F238E27FC236}">
                <a16:creationId xmlns:a16="http://schemas.microsoft.com/office/drawing/2014/main" id="{B9152538-5CE1-4C03-847B-FE79F382295A}"/>
              </a:ext>
            </a:extLst>
          </p:cNvPr>
          <p:cNvSpPr>
            <a:spLocks noChangeAspect="1"/>
          </p:cNvSpPr>
          <p:nvPr/>
        </p:nvSpPr>
        <p:spPr>
          <a:xfrm rot="1800000">
            <a:off x="3872799" y="397612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rgbClr val="EAEAEA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1DE41FB-0195-4E72-BDEA-62B3AD3211DB}"/>
              </a:ext>
            </a:extLst>
          </p:cNvPr>
          <p:cNvGrpSpPr/>
          <p:nvPr/>
        </p:nvGrpSpPr>
        <p:grpSpPr>
          <a:xfrm>
            <a:off x="4186572" y="3968420"/>
            <a:ext cx="2018608" cy="2149131"/>
            <a:chOff x="4186572" y="3968420"/>
            <a:chExt cx="2018608" cy="2149131"/>
          </a:xfrm>
        </p:grpSpPr>
        <p:pic>
          <p:nvPicPr>
            <p:cNvPr id="19" name="Picture 18" descr="A close up of a sign&#10;&#10;Description automatically generated">
              <a:extLst>
                <a:ext uri="{FF2B5EF4-FFF2-40B4-BE49-F238E27FC236}">
                  <a16:creationId xmlns:a16="http://schemas.microsoft.com/office/drawing/2014/main" id="{4451C311-FD4B-49CA-880A-A1A72FCA0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97131" y="4654169"/>
              <a:ext cx="708049" cy="54864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CCC3998-4AA4-4C06-AB15-8FDC7603A1EE}"/>
                </a:ext>
              </a:extLst>
            </p:cNvPr>
            <p:cNvSpPr txBox="1"/>
            <p:nvPr/>
          </p:nvSpPr>
          <p:spPr>
            <a:xfrm>
              <a:off x="4186572" y="464342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BDFD3B5B-788E-4508-B327-5AD762CC62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7512" y="3968420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7AC2435A-9252-46E1-B47F-C06C6F76AC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639465" y="5222022"/>
              <a:ext cx="1211393" cy="895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9C50DF7-E388-40B7-9521-00E2F3F91E3A}"/>
              </a:ext>
            </a:extLst>
          </p:cNvPr>
          <p:cNvGrpSpPr/>
          <p:nvPr/>
        </p:nvGrpSpPr>
        <p:grpSpPr>
          <a:xfrm>
            <a:off x="4155473" y="628506"/>
            <a:ext cx="2721600" cy="2392947"/>
            <a:chOff x="4155473" y="628506"/>
            <a:chExt cx="2721600" cy="239294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A333FCC-64C0-423E-940D-8FFC7113F189}"/>
                </a:ext>
              </a:extLst>
            </p:cNvPr>
            <p:cNvGrpSpPr/>
            <p:nvPr/>
          </p:nvGrpSpPr>
          <p:grpSpPr>
            <a:xfrm>
              <a:off x="4155473" y="652420"/>
              <a:ext cx="2721600" cy="2369033"/>
              <a:chOff x="3910891" y="716077"/>
              <a:chExt cx="2721600" cy="2369033"/>
            </a:xfrm>
          </p:grpSpPr>
          <p:sp>
            <p:nvSpPr>
              <p:cNvPr id="25" name="Hexagon 24">
                <a:extLst>
                  <a:ext uri="{FF2B5EF4-FFF2-40B4-BE49-F238E27FC236}">
                    <a16:creationId xmlns:a16="http://schemas.microsoft.com/office/drawing/2014/main" id="{BA2C1D36-91B6-49F5-A459-829CF5CF9455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3910891" y="716077"/>
                <a:ext cx="2721600" cy="2369033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rgbClr val="EAEAEA"/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6" name="Picture 25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4E8A7C53-4B9E-4378-92E0-6B61712D84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535223" y="1394126"/>
                <a:ext cx="708049" cy="548640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350D010-100C-4503-8B28-BC54ECC5C58A}"/>
                  </a:ext>
                </a:extLst>
              </p:cNvPr>
              <p:cNvSpPr txBox="1"/>
              <p:nvPr/>
            </p:nvSpPr>
            <p:spPr>
              <a:xfrm>
                <a:off x="4224664" y="1383381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pic>
            <p:nvPicPr>
              <p:cNvPr id="29" name="Picture 4" descr="Tractor Cliparts &amp; Cartoons For Free Download - Jing.fm">
                <a:extLst>
                  <a:ext uri="{FF2B5EF4-FFF2-40B4-BE49-F238E27FC236}">
                    <a16:creationId xmlns:a16="http://schemas.microsoft.com/office/drawing/2014/main" id="{9638ABAD-E997-40CF-81BC-B1BA7EA220C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2537" b="13537"/>
              <a:stretch/>
            </p:blipFill>
            <p:spPr bwMode="auto">
              <a:xfrm>
                <a:off x="4352061" y="1977447"/>
                <a:ext cx="971403" cy="7181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Picture 10">
                <a:extLst>
                  <a:ext uri="{FF2B5EF4-FFF2-40B4-BE49-F238E27FC236}">
                    <a16:creationId xmlns:a16="http://schemas.microsoft.com/office/drawing/2014/main" id="{E46B56E3-E325-4AD2-93EB-4C72109D9F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370215" y="2467150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" name="Picture 10">
                <a:extLst>
                  <a:ext uri="{FF2B5EF4-FFF2-40B4-BE49-F238E27FC236}">
                    <a16:creationId xmlns:a16="http://schemas.microsoft.com/office/drawing/2014/main" id="{7B60A323-6A9C-4BAC-ABE6-040287A51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59982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10">
                <a:extLst>
                  <a:ext uri="{FF2B5EF4-FFF2-40B4-BE49-F238E27FC236}">
                    <a16:creationId xmlns:a16="http://schemas.microsoft.com/office/drawing/2014/main" id="{6785D0E0-93AA-4443-B667-740E9FB0B29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49749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10">
                <a:extLst>
                  <a:ext uri="{FF2B5EF4-FFF2-40B4-BE49-F238E27FC236}">
                    <a16:creationId xmlns:a16="http://schemas.microsoft.com/office/drawing/2014/main" id="{A3F26FA3-0744-4F3C-8206-921445CA733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4848" y="2212213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4" name="Picture 10">
                <a:extLst>
                  <a:ext uri="{FF2B5EF4-FFF2-40B4-BE49-F238E27FC236}">
                    <a16:creationId xmlns:a16="http://schemas.microsoft.com/office/drawing/2014/main" id="{168D39E9-880D-4396-B535-4B445A5A4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84615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10">
                <a:extLst>
                  <a:ext uri="{FF2B5EF4-FFF2-40B4-BE49-F238E27FC236}">
                    <a16:creationId xmlns:a16="http://schemas.microsoft.com/office/drawing/2014/main" id="{C7D5ABC1-513A-4415-BFD0-32D8BB39A0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74382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332782BA-AC5D-440F-9E9B-0C5E39D1BA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9279" y="628506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317603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Hexagon 9">
            <a:extLst>
              <a:ext uri="{FF2B5EF4-FFF2-40B4-BE49-F238E27FC236}">
                <a16:creationId xmlns:a16="http://schemas.microsoft.com/office/drawing/2014/main" id="{2930584E-3EDD-419D-9E22-2A6B6137AD62}"/>
              </a:ext>
            </a:extLst>
          </p:cNvPr>
          <p:cNvSpPr>
            <a:spLocks noChangeAspect="1"/>
          </p:cNvSpPr>
          <p:nvPr/>
        </p:nvSpPr>
        <p:spPr>
          <a:xfrm rot="1800000">
            <a:off x="4136506" y="1561959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/>
              <a:t>2021</a:t>
            </a:r>
            <a:endParaRPr lang="en-GB" sz="1800" b="1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AB236839-D0E6-4A38-B59F-74F98CD2D606}"/>
              </a:ext>
            </a:extLst>
          </p:cNvPr>
          <p:cNvSpPr>
            <a:spLocks noChangeAspect="1"/>
          </p:cNvSpPr>
          <p:nvPr/>
        </p:nvSpPr>
        <p:spPr>
          <a:xfrm rot="1800000">
            <a:off x="313970" y="3891544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FA8C7701-D39A-41BB-8832-221AB1C407F7}"/>
              </a:ext>
            </a:extLst>
          </p:cNvPr>
          <p:cNvSpPr>
            <a:spLocks noChangeAspect="1"/>
          </p:cNvSpPr>
          <p:nvPr/>
        </p:nvSpPr>
        <p:spPr>
          <a:xfrm rot="1800000">
            <a:off x="6807004" y="410005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A57F017-7918-4A3B-9B10-311FD4A29825}"/>
              </a:ext>
            </a:extLst>
          </p:cNvPr>
          <p:cNvSpPr>
            <a:spLocks noChangeAspect="1"/>
          </p:cNvSpPr>
          <p:nvPr/>
        </p:nvSpPr>
        <p:spPr>
          <a:xfrm rot="1800000">
            <a:off x="8615964" y="118612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16214-9F9B-4494-B482-A13815CCE86A}"/>
              </a:ext>
            </a:extLst>
          </p:cNvPr>
          <p:cNvSpPr txBox="1"/>
          <p:nvPr/>
        </p:nvSpPr>
        <p:spPr>
          <a:xfrm>
            <a:off x="9182603" y="1779598"/>
            <a:ext cx="159530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b="1" dirty="0">
                <a:latin typeface="Consolas" panose="020B0609020204030204" pitchFamily="49" charset="0"/>
              </a:rPr>
              <a:t>DS</a:t>
            </a:r>
            <a:endParaRPr lang="en-GB" sz="10000" b="1" dirty="0">
              <a:latin typeface="Consolas" panose="020B0609020204030204" pitchFamily="49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420E9E8-3A9B-4463-BCC5-E89114088229}"/>
              </a:ext>
            </a:extLst>
          </p:cNvPr>
          <p:cNvGrpSpPr/>
          <p:nvPr/>
        </p:nvGrpSpPr>
        <p:grpSpPr>
          <a:xfrm>
            <a:off x="9125159" y="1369918"/>
            <a:ext cx="1663560" cy="1701000"/>
            <a:chOff x="2563320" y="4119320"/>
            <a:chExt cx="1663560" cy="1701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14:cNvPr>
                <p14:cNvContentPartPr/>
                <p14:nvPr/>
              </p14:nvContentPartPr>
              <p14:xfrm>
                <a:off x="2573040" y="4657160"/>
                <a:ext cx="38160" cy="108828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55040" y="4639520"/>
                  <a:ext cx="73800" cy="112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14:cNvPr>
                <p14:cNvContentPartPr/>
                <p14:nvPr/>
              </p14:nvContentPartPr>
              <p14:xfrm>
                <a:off x="2563320" y="4119320"/>
                <a:ext cx="870480" cy="5446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545680" y="4101320"/>
                  <a:ext cx="906120" cy="58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14:cNvPr>
                <p14:cNvContentPartPr/>
                <p14:nvPr/>
              </p14:nvContentPartPr>
              <p14:xfrm>
                <a:off x="3435960" y="4154600"/>
                <a:ext cx="775440" cy="6825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417960" y="4136600"/>
                  <a:ext cx="811080" cy="71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14:cNvPr>
                <p14:cNvContentPartPr/>
                <p14:nvPr/>
              </p14:nvContentPartPr>
              <p14:xfrm>
                <a:off x="4198440" y="4887200"/>
                <a:ext cx="28440" cy="93312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180440" y="4869200"/>
                  <a:ext cx="64080" cy="9687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D79EFED-427A-4D84-B144-F1F5DF3570D5}"/>
              </a:ext>
            </a:extLst>
          </p:cNvPr>
          <p:cNvGrpSpPr/>
          <p:nvPr/>
        </p:nvGrpSpPr>
        <p:grpSpPr>
          <a:xfrm>
            <a:off x="9385079" y="1587718"/>
            <a:ext cx="1000440" cy="393480"/>
            <a:chOff x="2823240" y="4337120"/>
            <a:chExt cx="1000440" cy="393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14:cNvPr>
                <p14:cNvContentPartPr/>
                <p14:nvPr/>
              </p14:nvContentPartPr>
              <p14:xfrm>
                <a:off x="2823240" y="4710080"/>
                <a:ext cx="1000440" cy="20520"/>
              </p14:xfrm>
            </p:contentPart>
          </mc:Choice>
          <mc:Fallback xmlns="">
            <p:pic>
              <p:nvPicPr>
                <p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805600" y="4692080"/>
                  <a:ext cx="103608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14:cNvPr>
                <p14:cNvContentPartPr/>
                <p14:nvPr/>
              </p14:nvContentPartPr>
              <p14:xfrm>
                <a:off x="2940960" y="4580480"/>
                <a:ext cx="807840" cy="507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2922960" y="4562480"/>
                  <a:ext cx="84348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14:cNvPr>
                <p14:cNvContentPartPr/>
                <p14:nvPr/>
              </p14:nvContentPartPr>
              <p14:xfrm>
                <a:off x="3120960" y="4446920"/>
                <a:ext cx="582840" cy="90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3102960" y="4429280"/>
                  <a:ext cx="61848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14:cNvPr>
                <p14:cNvContentPartPr/>
                <p14:nvPr/>
              </p14:nvContentPartPr>
              <p14:xfrm>
                <a:off x="3253440" y="4337120"/>
                <a:ext cx="182880" cy="20520"/>
              </p14:xfrm>
            </p:contentPart>
          </mc:Choice>
          <mc:Fallback xmlns=""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235440" y="4319480"/>
                  <a:ext cx="218520" cy="561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14:cNvPr>
              <p14:cNvContentPartPr/>
              <p14:nvPr/>
            </p14:nvContentPartPr>
            <p14:xfrm>
              <a:off x="9090239" y="2140678"/>
              <a:ext cx="10440" cy="7711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54239" y="2104678"/>
                <a:ext cx="82080" cy="84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14:cNvPr>
              <p14:cNvContentPartPr/>
              <p14:nvPr/>
            </p14:nvContentPartPr>
            <p14:xfrm>
              <a:off x="9210119" y="1386838"/>
              <a:ext cx="545400" cy="42228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74095" y="1350838"/>
                <a:ext cx="617087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14:cNvPr>
              <p14:cNvContentPartPr/>
              <p14:nvPr/>
            </p14:nvContentPartPr>
            <p14:xfrm>
              <a:off x="10634999" y="1866358"/>
              <a:ext cx="212760" cy="1141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598999" y="1830471"/>
                <a:ext cx="284400" cy="185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14:cNvPr>
              <p14:cNvContentPartPr/>
              <p14:nvPr/>
            </p14:nvContentPartPr>
            <p14:xfrm>
              <a:off x="10112639" y="1362718"/>
              <a:ext cx="243000" cy="16344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0076586" y="1326718"/>
                <a:ext cx="314746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14:cNvPr>
              <p14:cNvContentPartPr/>
              <p14:nvPr/>
            </p14:nvContentPartPr>
            <p14:xfrm>
              <a:off x="10811759" y="2237518"/>
              <a:ext cx="51120" cy="73728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0775759" y="2201500"/>
                <a:ext cx="122760" cy="808955"/>
              </a:xfrm>
              <a:prstGeom prst="rect">
                <a:avLst/>
              </a:prstGeom>
            </p:spPr>
          </p:pic>
        </mc:Fallback>
      </mc:AlternateContent>
      <p:grpSp>
        <p:nvGrpSpPr>
          <p:cNvPr id="62" name="Group 61">
            <a:extLst>
              <a:ext uri="{FF2B5EF4-FFF2-40B4-BE49-F238E27FC236}">
                <a16:creationId xmlns:a16="http://schemas.microsoft.com/office/drawing/2014/main" id="{D93ACE9E-781C-4C38-8E8B-4B02A5228CE5}"/>
              </a:ext>
            </a:extLst>
          </p:cNvPr>
          <p:cNvGrpSpPr/>
          <p:nvPr/>
        </p:nvGrpSpPr>
        <p:grpSpPr>
          <a:xfrm>
            <a:off x="9257639" y="1521838"/>
            <a:ext cx="1425600" cy="1092960"/>
            <a:chOff x="2695800" y="4271240"/>
            <a:chExt cx="1425600" cy="1092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14:cNvPr>
                <p14:cNvContentPartPr/>
                <p14:nvPr/>
              </p14:nvContentPartPr>
              <p14:xfrm>
                <a:off x="2695800" y="4285280"/>
                <a:ext cx="525240" cy="468720"/>
              </p14:xfrm>
            </p:contentPart>
          </mc:Choice>
          <mc:Fallback xmlns=""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2678160" y="4267280"/>
                  <a:ext cx="560880" cy="50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14:cNvPr>
                <p14:cNvContentPartPr/>
                <p14:nvPr/>
              </p14:nvContentPartPr>
              <p14:xfrm>
                <a:off x="2795880" y="4271240"/>
                <a:ext cx="412920" cy="385560"/>
              </p14:xfrm>
            </p:contentPart>
          </mc:Choice>
          <mc:Fallback xmlns=""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2777880" y="4253240"/>
                  <a:ext cx="448560" cy="42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14:cNvPr>
                <p14:cNvContentPartPr/>
                <p14:nvPr/>
              </p14:nvContentPartPr>
              <p14:xfrm>
                <a:off x="3546120" y="4332800"/>
                <a:ext cx="422280" cy="408240"/>
              </p14:xfrm>
            </p:contentPart>
          </mc:Choice>
          <mc:Fallback xmlns="">
            <p:pic>
              <p:nvPicPr>
                <p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3528480" y="4315160"/>
                  <a:ext cx="457920" cy="44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14:cNvPr>
                <p14:cNvContentPartPr/>
                <p14:nvPr/>
              </p14:nvContentPartPr>
              <p14:xfrm>
                <a:off x="3998280" y="4773080"/>
                <a:ext cx="5400" cy="4680"/>
              </p14:xfrm>
            </p:contentPart>
          </mc:Choice>
          <mc:Fallback xmlns=""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3980640" y="4755440"/>
                  <a:ext cx="4104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14:cNvPr>
                <p14:cNvContentPartPr/>
                <p14:nvPr/>
              </p14:nvContentPartPr>
              <p14:xfrm>
                <a:off x="4103400" y="4941920"/>
                <a:ext cx="7920" cy="207000"/>
              </p14:xfrm>
            </p:contentPart>
          </mc:Choice>
          <mc:Fallback xmlns="">
            <p:pic>
              <p:nvPicPr>
                <p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085400" y="4924280"/>
                  <a:ext cx="43560" cy="24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14:cNvPr>
                <p14:cNvContentPartPr/>
                <p14:nvPr/>
              </p14:nvContentPartPr>
              <p14:xfrm>
                <a:off x="4108440" y="4972880"/>
                <a:ext cx="12960" cy="391320"/>
              </p14:xfrm>
            </p:contentPart>
          </mc:Choice>
          <mc:Fallback xmlns="">
            <p:pic>
              <p:nvPicPr>
                <p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4090440" y="4955240"/>
                  <a:ext cx="48600" cy="426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90CA329-0E9B-42FB-B640-3AAB31BE47DD}"/>
              </a:ext>
            </a:extLst>
          </p:cNvPr>
          <p:cNvGrpSpPr/>
          <p:nvPr/>
        </p:nvGrpSpPr>
        <p:grpSpPr>
          <a:xfrm>
            <a:off x="9220199" y="2781838"/>
            <a:ext cx="11520" cy="208440"/>
            <a:chOff x="2658360" y="5531240"/>
            <a:chExt cx="11520" cy="208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14:cNvPr>
                <p14:cNvContentPartPr/>
                <p14:nvPr/>
              </p14:nvContentPartPr>
              <p14:xfrm>
                <a:off x="2658360" y="5531240"/>
                <a:ext cx="11520" cy="208440"/>
              </p14:xfrm>
            </p:contentPart>
          </mc:Choice>
          <mc:Fallback xmlns="">
            <p:pic>
              <p:nvPicPr>
                <p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2640360" y="5513240"/>
                  <a:ext cx="47160" cy="24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14:cNvPr>
                <p14:cNvContentPartPr/>
                <p14:nvPr/>
              </p14:nvContentPartPr>
              <p14:xfrm>
                <a:off x="2660160" y="5546720"/>
                <a:ext cx="6840" cy="132480"/>
              </p14:xfrm>
            </p:contentPart>
          </mc:Choice>
          <mc:Fallback xmlns="">
            <p:pic>
              <p:nvPicPr>
                <p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2642160" y="5528720"/>
                  <a:ext cx="42480" cy="168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E7531FD-E91D-4AB4-8FA4-1F7B2CAAD9E7}"/>
              </a:ext>
            </a:extLst>
          </p:cNvPr>
          <p:cNvGrpSpPr/>
          <p:nvPr/>
        </p:nvGrpSpPr>
        <p:grpSpPr>
          <a:xfrm>
            <a:off x="9655079" y="3098278"/>
            <a:ext cx="767880" cy="234000"/>
            <a:chOff x="3093240" y="5847680"/>
            <a:chExt cx="767880" cy="234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14:cNvPr>
                <p14:cNvContentPartPr/>
                <p14:nvPr/>
              </p14:nvContentPartPr>
              <p14:xfrm>
                <a:off x="3093240" y="5847680"/>
                <a:ext cx="617760" cy="124200"/>
              </p14:xfrm>
            </p:contentPart>
          </mc:Choice>
          <mc:Fallback xmlns="">
            <p:pic>
              <p:nvPicPr>
                <p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3075600" y="5829680"/>
                  <a:ext cx="653400" cy="15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14:cNvPr>
                <p14:cNvContentPartPr/>
                <p14:nvPr/>
              </p14:nvContentPartPr>
              <p14:xfrm>
                <a:off x="3632880" y="5868560"/>
                <a:ext cx="228240" cy="213120"/>
              </p14:xfrm>
            </p:contentPart>
          </mc:Choice>
          <mc:Fallback xmlns="">
            <p:pic>
              <p:nvPicPr>
                <p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3615240" y="5850920"/>
                  <a:ext cx="263880" cy="24876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026" name="Picture 2" descr="pink rolling door">
            <a:extLst>
              <a:ext uri="{FF2B5EF4-FFF2-40B4-BE49-F238E27FC236}">
                <a16:creationId xmlns:a16="http://schemas.microsoft.com/office/drawing/2014/main" id="{8C1A6848-B500-4E4F-8E2D-45A2BA0B0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336" y="4575375"/>
            <a:ext cx="2072762" cy="1382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A36C7F84-CCA9-46C8-8C83-28B46B544288}"/>
              </a:ext>
            </a:extLst>
          </p:cNvPr>
          <p:cNvSpPr txBox="1"/>
          <p:nvPr/>
        </p:nvSpPr>
        <p:spPr>
          <a:xfrm>
            <a:off x="7390151" y="4587405"/>
            <a:ext cx="156966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9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3" name="Picture 72" descr="A close up of a sign&#10;&#10;Description automatically generated">
            <a:extLst>
              <a:ext uri="{FF2B5EF4-FFF2-40B4-BE49-F238E27FC236}">
                <a16:creationId xmlns:a16="http://schemas.microsoft.com/office/drawing/2014/main" id="{E5E73BBF-B42F-4667-8FBE-567D9E31D484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110091" y="5239542"/>
            <a:ext cx="708049" cy="54864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7ADA8EE-9A4F-44D7-A1FB-0BEDA96C37B1}"/>
              </a:ext>
            </a:extLst>
          </p:cNvPr>
          <p:cNvSpPr txBox="1"/>
          <p:nvPr/>
        </p:nvSpPr>
        <p:spPr>
          <a:xfrm>
            <a:off x="690215" y="464482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B73B5CB-86C5-464C-A59E-92B9B6DEB150}"/>
              </a:ext>
            </a:extLst>
          </p:cNvPr>
          <p:cNvSpPr txBox="1"/>
          <p:nvPr/>
        </p:nvSpPr>
        <p:spPr>
          <a:xfrm>
            <a:off x="1016169" y="4120419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123BA55-578B-450A-8C29-DF3593F173BF}"/>
              </a:ext>
            </a:extLst>
          </p:cNvPr>
          <p:cNvSpPr txBox="1"/>
          <p:nvPr/>
        </p:nvSpPr>
        <p:spPr>
          <a:xfrm>
            <a:off x="600279" y="5225615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0875CE0-B0CA-461B-B9AF-D9BA3218872D}"/>
              </a:ext>
            </a:extLst>
          </p:cNvPr>
          <p:cNvSpPr txBox="1"/>
          <p:nvPr/>
        </p:nvSpPr>
        <p:spPr>
          <a:xfrm>
            <a:off x="1710999" y="5225615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76" name="Hexagon 75">
            <a:extLst>
              <a:ext uri="{FF2B5EF4-FFF2-40B4-BE49-F238E27FC236}">
                <a16:creationId xmlns:a16="http://schemas.microsoft.com/office/drawing/2014/main" id="{182B539D-A124-4A5C-B79A-46B250DC0293}"/>
              </a:ext>
            </a:extLst>
          </p:cNvPr>
          <p:cNvSpPr>
            <a:spLocks noChangeAspect="1"/>
          </p:cNvSpPr>
          <p:nvPr/>
        </p:nvSpPr>
        <p:spPr>
          <a:xfrm rot="1800000">
            <a:off x="327025" y="559816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7" name="Picture 2" descr="pink rolling door">
            <a:extLst>
              <a:ext uri="{FF2B5EF4-FFF2-40B4-BE49-F238E27FC236}">
                <a16:creationId xmlns:a16="http://schemas.microsoft.com/office/drawing/2014/main" id="{2E32F778-7DB0-423B-B032-154B3F9EDF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8" r="11194"/>
          <a:stretch/>
        </p:blipFill>
        <p:spPr bwMode="auto">
          <a:xfrm>
            <a:off x="1028783" y="815764"/>
            <a:ext cx="1323203" cy="1084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F891E062-1034-414E-8374-71F082A38BB3}"/>
              </a:ext>
            </a:extLst>
          </p:cNvPr>
          <p:cNvSpPr txBox="1"/>
          <p:nvPr/>
        </p:nvSpPr>
        <p:spPr>
          <a:xfrm>
            <a:off x="1083414" y="846724"/>
            <a:ext cx="126188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7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9" name="Picture 78" descr="A close up of a sign&#10;&#10;Description automatically generated">
            <a:extLst>
              <a:ext uri="{FF2B5EF4-FFF2-40B4-BE49-F238E27FC236}">
                <a16:creationId xmlns:a16="http://schemas.microsoft.com/office/drawing/2014/main" id="{F9521F4B-5FC1-4370-A54C-608C4A144226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099061" y="1911325"/>
            <a:ext cx="708049" cy="548640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68E4E1A0-6C3B-4D22-8F79-16604CFCFD96}"/>
              </a:ext>
            </a:extLst>
          </p:cNvPr>
          <p:cNvSpPr txBox="1"/>
          <p:nvPr/>
        </p:nvSpPr>
        <p:spPr>
          <a:xfrm>
            <a:off x="589249" y="1897398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E9AC605-5EED-45E1-92A5-3D8BE2F5BE2E}"/>
              </a:ext>
            </a:extLst>
          </p:cNvPr>
          <p:cNvSpPr txBox="1"/>
          <p:nvPr/>
        </p:nvSpPr>
        <p:spPr>
          <a:xfrm>
            <a:off x="1699969" y="1897398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502465-C658-496E-8748-26534D6A9EC5}"/>
              </a:ext>
            </a:extLst>
          </p:cNvPr>
          <p:cNvSpPr txBox="1"/>
          <p:nvPr/>
        </p:nvSpPr>
        <p:spPr>
          <a:xfrm>
            <a:off x="4840168" y="1546892"/>
            <a:ext cx="13626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>
                <a:solidFill>
                  <a:srgbClr val="0070C0"/>
                </a:solidFill>
              </a:rPr>
              <a:t>EDA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4466F2-6F81-4890-A8FC-2D7C8BA91784}"/>
              </a:ext>
            </a:extLst>
          </p:cNvPr>
          <p:cNvPicPr>
            <a:picLocks noChangeAspect="1"/>
          </p:cNvPicPr>
          <p:nvPr/>
        </p:nvPicPr>
        <p:blipFill>
          <a:blip r:embed="rId53"/>
          <a:stretch>
            <a:fillRect/>
          </a:stretch>
        </p:blipFill>
        <p:spPr>
          <a:xfrm>
            <a:off x="4374482" y="4709438"/>
            <a:ext cx="1308980" cy="981735"/>
          </a:xfrm>
          <a:prstGeom prst="rect">
            <a:avLst/>
          </a:prstGeom>
        </p:spPr>
      </p:pic>
      <p:pic>
        <p:nvPicPr>
          <p:cNvPr id="6" name="Picture 2" descr="A Smol Hungry Caterpillar (Fall Armyworm)&amp;quot; Art Board Print by  acuriousspirit | Redbubble">
            <a:extLst>
              <a:ext uri="{FF2B5EF4-FFF2-40B4-BE49-F238E27FC236}">
                <a16:creationId xmlns:a16="http://schemas.microsoft.com/office/drawing/2014/main" id="{7BE546C7-EE43-49EC-A9F0-0EF7B15ADE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0" t="32071" r="640" b="32805"/>
          <a:stretch/>
        </p:blipFill>
        <p:spPr bwMode="auto">
          <a:xfrm>
            <a:off x="4809056" y="2333792"/>
            <a:ext cx="1835532" cy="98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8D15A92-D8CB-43D1-941F-4F5AAF2E8766}"/>
              </a:ext>
            </a:extLst>
          </p:cNvPr>
          <p:cNvSpPr txBox="1"/>
          <p:nvPr/>
        </p:nvSpPr>
        <p:spPr>
          <a:xfrm>
            <a:off x="4944206" y="3217831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9050210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2D3CE00-9C97-42F8-AB33-35C671400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015" y="212271"/>
            <a:ext cx="3216729" cy="321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9006A0B0-B510-4079-BE06-8AB93E906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017" y="310606"/>
            <a:ext cx="2359692" cy="1828435"/>
          </a:xfrm>
          <a:prstGeom prst="rect">
            <a:avLst/>
          </a:prstGeom>
        </p:spPr>
      </p:pic>
      <p:pic>
        <p:nvPicPr>
          <p:cNvPr id="2052" name="Picture 4" descr="RStudio - RStudio">
            <a:extLst>
              <a:ext uri="{FF2B5EF4-FFF2-40B4-BE49-F238E27FC236}">
                <a16:creationId xmlns:a16="http://schemas.microsoft.com/office/drawing/2014/main" id="{7D9EE886-E313-4ED9-A980-56F37D246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9709" y="52047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 &amp; RStudio Introduction | Ou Zhang">
            <a:extLst>
              <a:ext uri="{FF2B5EF4-FFF2-40B4-BE49-F238E27FC236}">
                <a16:creationId xmlns:a16="http://schemas.microsoft.com/office/drawing/2014/main" id="{90A58D81-75E8-4613-97BC-48AC70F1B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945" y="3310538"/>
            <a:ext cx="3216729" cy="1129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D6311A3-4981-4582-902F-B754B8235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402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ractor Cliparts &amp; Cartoons For Free Download - Jing.fm">
            <a:extLst>
              <a:ext uri="{FF2B5EF4-FFF2-40B4-BE49-F238E27FC236}">
                <a16:creationId xmlns:a16="http://schemas.microsoft.com/office/drawing/2014/main" id="{4920E5EF-2C9F-4CFB-9071-B39C4C277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809" y="4767943"/>
            <a:ext cx="1769926" cy="176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itHub Logos and Usage · GitHub">
            <a:extLst>
              <a:ext uri="{FF2B5EF4-FFF2-40B4-BE49-F238E27FC236}">
                <a16:creationId xmlns:a16="http://schemas.microsoft.com/office/drawing/2014/main" id="{CD62EFA2-5E15-4429-A78B-5F9A47D92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857" y="3814919"/>
            <a:ext cx="2785462" cy="278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oogle Colab - A Step-by-step Guide - AlgoTrading101 Blog">
            <a:extLst>
              <a:ext uri="{FF2B5EF4-FFF2-40B4-BE49-F238E27FC236}">
                <a16:creationId xmlns:a16="http://schemas.microsoft.com/office/drawing/2014/main" id="{F3BAA252-3E8F-4BC9-B331-2650997AA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5078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B9692FBE-DF2B-41D0-B7DA-3FEA076CD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7994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Google Colab - A Step-by-step Guide - AlgoTrading101 Blog">
            <a:extLst>
              <a:ext uri="{FF2B5EF4-FFF2-40B4-BE49-F238E27FC236}">
                <a16:creationId xmlns:a16="http://schemas.microsoft.com/office/drawing/2014/main" id="{797504EE-47C9-4B62-8598-7BE13BE84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670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423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4604557" y="2967336"/>
            <a:ext cx="51700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Big Data Projects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9484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2F226-1869-8E41-815F-BB265B7B6D53}"/>
              </a:ext>
            </a:extLst>
          </p:cNvPr>
          <p:cNvGrpSpPr/>
          <p:nvPr/>
        </p:nvGrpSpPr>
        <p:grpSpPr>
          <a:xfrm>
            <a:off x="-174735" y="302254"/>
            <a:ext cx="3930285" cy="3051438"/>
            <a:chOff x="1105853" y="3112532"/>
            <a:chExt cx="3930285" cy="305143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0D1902-47FF-2242-B336-0D2052D3BE04}"/>
                </a:ext>
              </a:extLst>
            </p:cNvPr>
            <p:cNvGrpSpPr/>
            <p:nvPr/>
          </p:nvGrpSpPr>
          <p:grpSpPr>
            <a:xfrm>
              <a:off x="1105853" y="3112532"/>
              <a:ext cx="3930285" cy="3051438"/>
              <a:chOff x="1437530" y="3233922"/>
              <a:chExt cx="3930285" cy="3051438"/>
            </a:xfrm>
          </p:grpSpPr>
          <p:sp>
            <p:nvSpPr>
              <p:cNvPr id="9" name="Hexagon 8">
                <a:extLst>
                  <a:ext uri="{FF2B5EF4-FFF2-40B4-BE49-F238E27FC236}">
                    <a16:creationId xmlns:a16="http://schemas.microsoft.com/office/drawing/2014/main" id="{31B49C59-83FA-844A-B1DE-60C8F25E914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2099615" y="3605880"/>
                <a:ext cx="2611301" cy="2273022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BE895F9-9D5A-1B4D-A720-19BE2B31C910}"/>
                  </a:ext>
                </a:extLst>
              </p:cNvPr>
              <p:cNvSpPr txBox="1"/>
              <p:nvPr/>
            </p:nvSpPr>
            <p:spPr>
              <a:xfrm rot="19733941">
                <a:off x="2136302" y="352824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0FD5C7F-AC07-AC4E-8B7F-CFBADFDD503C}"/>
                  </a:ext>
                </a:extLst>
              </p:cNvPr>
              <p:cNvSpPr txBox="1"/>
              <p:nvPr/>
            </p:nvSpPr>
            <p:spPr>
              <a:xfrm rot="1826693">
                <a:off x="3156602" y="397098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5E255F4-C803-AC47-B6FE-468BA3BD9E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18080" y="4084733"/>
                <a:ext cx="1344659" cy="1344659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D5CA8DE-3840-BA48-A3BE-A18C846ABAB0}"/>
                  </a:ext>
                </a:extLst>
              </p:cNvPr>
              <p:cNvSpPr txBox="1"/>
              <p:nvPr/>
            </p:nvSpPr>
            <p:spPr>
              <a:xfrm rot="5400000">
                <a:off x="3329321" y="5048949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5B1EBAC-B4A7-3D4F-998E-C7AB7F5FC136}"/>
                  </a:ext>
                </a:extLst>
              </p:cNvPr>
              <p:cNvSpPr txBox="1"/>
              <p:nvPr/>
            </p:nvSpPr>
            <p:spPr>
              <a:xfrm rot="8885002">
                <a:off x="2440645" y="5741687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F786012-11EC-C341-BE9C-7916974631F6}"/>
                  </a:ext>
                </a:extLst>
              </p:cNvPr>
              <p:cNvSpPr txBox="1"/>
              <p:nvPr/>
            </p:nvSpPr>
            <p:spPr>
              <a:xfrm rot="12668743">
                <a:off x="1437530" y="5287716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DF6217C-375B-8941-88DC-8CA681893C89}"/>
                  </a:ext>
                </a:extLst>
              </p:cNvPr>
              <p:cNvSpPr txBox="1"/>
              <p:nvPr/>
            </p:nvSpPr>
            <p:spPr>
              <a:xfrm rot="16200000">
                <a:off x="1272938" y="4208724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8A26EA-7943-3C4F-8756-B90456BD70B0}"/>
                </a:ext>
              </a:extLst>
            </p:cNvPr>
            <p:cNvSpPr/>
            <p:nvPr/>
          </p:nvSpPr>
          <p:spPr>
            <a:xfrm>
              <a:off x="2378378" y="3907783"/>
              <a:ext cx="1356773" cy="18795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32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EE62A03-0923-D148-96E5-750FD63540D7}"/>
              </a:ext>
            </a:extLst>
          </p:cNvPr>
          <p:cNvGrpSpPr/>
          <p:nvPr/>
        </p:nvGrpSpPr>
        <p:grpSpPr>
          <a:xfrm>
            <a:off x="521671" y="3636371"/>
            <a:ext cx="2721600" cy="2369033"/>
            <a:chOff x="4449163" y="1581680"/>
            <a:chExt cx="2721600" cy="2369033"/>
          </a:xfrm>
        </p:grpSpPr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249726FC-7986-8A4B-866D-A442DA5692A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449163" y="1581680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611CDD7-ACB9-654D-9504-8BB131BBE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59692" y="2133323"/>
              <a:ext cx="1344659" cy="1344659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0AC14C0-08F9-884D-8462-A12F37203523}"/>
                </a:ext>
              </a:extLst>
            </p:cNvPr>
            <p:cNvSpPr/>
            <p:nvPr/>
          </p:nvSpPr>
          <p:spPr>
            <a:xfrm rot="179386">
              <a:off x="4953805" y="1944363"/>
              <a:ext cx="1708855" cy="19802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66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sp>
        <p:nvSpPr>
          <p:cNvPr id="36" name="Hexagon 35">
            <a:extLst>
              <a:ext uri="{FF2B5EF4-FFF2-40B4-BE49-F238E27FC236}">
                <a16:creationId xmlns:a16="http://schemas.microsoft.com/office/drawing/2014/main" id="{90E46B38-1301-774F-8904-FFF8966BD8C2}"/>
              </a:ext>
            </a:extLst>
          </p:cNvPr>
          <p:cNvSpPr>
            <a:spLocks noChangeAspect="1"/>
          </p:cNvSpPr>
          <p:nvPr/>
        </p:nvSpPr>
        <p:spPr>
          <a:xfrm rot="1800000">
            <a:off x="4730817" y="1018831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226189-5293-0C4D-AC40-8A0088908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363" y="856977"/>
            <a:ext cx="2438400" cy="2806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3D18A4-2723-5440-B693-04856A527B7F}"/>
              </a:ext>
            </a:extLst>
          </p:cNvPr>
          <p:cNvSpPr txBox="1"/>
          <p:nvPr/>
        </p:nvSpPr>
        <p:spPr>
          <a:xfrm>
            <a:off x="7747960" y="3900088"/>
            <a:ext cx="26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hexb.in</a:t>
            </a:r>
            <a:r>
              <a:rPr lang="en-US" dirty="0"/>
              <a:t>/</a:t>
            </a:r>
            <a:r>
              <a:rPr lang="en-US" dirty="0" err="1"/>
              <a:t>sticker.html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366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915612" y="3417526"/>
            <a:ext cx="78486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Automation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1268" y="1927602"/>
            <a:ext cx="57807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Web Automation in R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849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915612" y="3417526"/>
            <a:ext cx="78486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Automation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1268" y="1927602"/>
            <a:ext cx="57807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Web Automation in R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365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404546" y="3333061"/>
            <a:ext cx="69653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504317" y="2046142"/>
            <a:ext cx="55309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solidFill>
                  <a:schemeClr val="accent1">
                    <a:lumMod val="75000"/>
                  </a:schemeClr>
                </a:solidFill>
              </a:rPr>
              <a:t>Github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 webpage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6" name="Picture 2" descr="R Markdown Format for Scientific and Technical Writing • distill">
            <a:extLst>
              <a:ext uri="{FF2B5EF4-FFF2-40B4-BE49-F238E27FC236}">
                <a16:creationId xmlns:a16="http://schemas.microsoft.com/office/drawing/2014/main" id="{13B8DC26-A523-4017-8AB2-6A82C6FEDF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0086" y="4092585"/>
            <a:ext cx="2286000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5814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404546" y="3333061"/>
            <a:ext cx="69653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02796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LME + blocking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35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2307078">
            <a:off x="5385018" y="3822660"/>
            <a:ext cx="54248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Data Viz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175" y="3888922"/>
            <a:ext cx="2969078" cy="2969078"/>
          </a:xfrm>
          <a:prstGeom prst="rect">
            <a:avLst/>
          </a:prstGeom>
        </p:spPr>
      </p:pic>
      <p:pic>
        <p:nvPicPr>
          <p:cNvPr id="4" name="Graphic 3" descr="Spider outline">
            <a:extLst>
              <a:ext uri="{FF2B5EF4-FFF2-40B4-BE49-F238E27FC236}">
                <a16:creationId xmlns:a16="http://schemas.microsoft.com/office/drawing/2014/main" id="{90EE7C26-9EF1-4930-BA8C-95B5A98197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9171539">
            <a:off x="8455158" y="2016374"/>
            <a:ext cx="3033896" cy="3033896"/>
          </a:xfrm>
          <a:prstGeom prst="rect">
            <a:avLst/>
          </a:prstGeom>
        </p:spPr>
      </p:pic>
      <p:pic>
        <p:nvPicPr>
          <p:cNvPr id="1026" name="Picture 2" descr="Christmas Santa Claus Hat PNG Transparent Images | PNG All">
            <a:extLst>
              <a:ext uri="{FF2B5EF4-FFF2-40B4-BE49-F238E27FC236}">
                <a16:creationId xmlns:a16="http://schemas.microsoft.com/office/drawing/2014/main" id="{55C23F4F-A5CE-4CA6-BE6C-103EF1402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2441" y="2634166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918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35788</TotalTime>
  <Words>291</Words>
  <Application>Microsoft Office PowerPoint</Application>
  <PresentationFormat>Widescreen</PresentationFormat>
  <Paragraphs>221</Paragraphs>
  <Slides>40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50" baseType="lpstr">
      <vt:lpstr>Arial</vt:lpstr>
      <vt:lpstr>Arial Black</vt:lpstr>
      <vt:lpstr>Berlin Sans FB</vt:lpstr>
      <vt:lpstr>Calibri</vt:lpstr>
      <vt:lpstr>Calibri Light</vt:lpstr>
      <vt:lpstr>Consolas</vt:lpstr>
      <vt:lpstr>Courier New</vt:lpstr>
      <vt:lpstr>Fira Sans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 Tanaka</dc:creator>
  <cp:lastModifiedBy>Ed Harris</cp:lastModifiedBy>
  <cp:revision>59</cp:revision>
  <dcterms:created xsi:type="dcterms:W3CDTF">2018-03-31T22:20:45Z</dcterms:created>
  <dcterms:modified xsi:type="dcterms:W3CDTF">2022-03-16T14:33:43Z</dcterms:modified>
</cp:coreProperties>
</file>

<file path=docProps/thumbnail.jpeg>
</file>